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">
          <p15:clr>
            <a:srgbClr val="747775"/>
          </p15:clr>
        </p15:guide>
        <p15:guide id="2" pos="2859">
          <p15:clr>
            <a:srgbClr val="747775"/>
          </p15:clr>
        </p15:guide>
        <p15:guide id="3" pos="227">
          <p15:clr>
            <a:srgbClr val="747775"/>
          </p15:clr>
        </p15:guide>
        <p15:guide id="4" orient="horz" pos="53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020"/>
        <p:guide pos="2859"/>
        <p:guide pos="227"/>
        <p:guide orient="horz" pos="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e6745bae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e6745bae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1c16d98e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1c16d98e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1c16d98e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b1c16d98e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1c16d98e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1c16d98e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1c16d98e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1c16d98e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b1c16d98e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b1c16d98e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1c16d98e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b1c16d98e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1c16d98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1c16d98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1c16d98e8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b1c16d98e8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3e6745bae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3e6745bae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e6745bae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e6745bae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b1c16d98e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b1c16d98e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3e6745baef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3e6745baef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b1c16d98e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b1c16d98e8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e6745baef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e6745baef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1c16d98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1c16d98e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1c16d98e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1c16d98e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1c16d98e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1c16d98e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1c16d98e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1c16d98e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1c16d98e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b1c16d98e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1c16d98e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1c16d98e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b1c16d98e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b1c16d98e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13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/>
          <p:nvPr/>
        </p:nvSpPr>
        <p:spPr>
          <a:xfrm>
            <a:off x="1858700" y="1771650"/>
            <a:ext cx="5361300" cy="1499275"/>
          </a:xfrm>
          <a:prstGeom prst="flowChartPunchedTape">
            <a:avLst/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o" sz="2320" b="1" u="sng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Activități extracurriculare </a:t>
            </a:r>
            <a:endParaRPr sz="2320" b="1" u="sng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o" sz="2320" b="1" u="sng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an școlar 2023-2024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13" y="552550"/>
            <a:ext cx="42957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/>
          <p:nvPr/>
        </p:nvSpPr>
        <p:spPr>
          <a:xfrm>
            <a:off x="7220000" y="3935750"/>
            <a:ext cx="1515775" cy="783775"/>
          </a:xfrm>
          <a:prstGeom prst="flowChartPunchedTape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FFFF00"/>
                </a:solidFill>
                <a:highlight>
                  <a:srgbClr val="980000"/>
                </a:highlight>
              </a:rPr>
              <a:t>2023-2024</a:t>
            </a:r>
            <a:endParaRPr>
              <a:solidFill>
                <a:srgbClr val="FFFF00"/>
              </a:solidFill>
              <a:highlight>
                <a:srgbClr val="980000"/>
              </a:highlight>
            </a:endParaRP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SECRET SANTA- DECEMBRIE 2023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75" y="1951275"/>
            <a:ext cx="3508376" cy="236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750" y="1951275"/>
            <a:ext cx="3686100" cy="25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75" y="1513450"/>
            <a:ext cx="7819449" cy="31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SECRET SANTA- DECEMBRIE 2023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6" name="Google Shape;2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75" y="1951275"/>
            <a:ext cx="3508376" cy="236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750" y="1951275"/>
            <a:ext cx="3686100" cy="25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300" y="1383138"/>
            <a:ext cx="7505699" cy="3380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SECRET SANTA- DECEMBRIE 2023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75" y="1951275"/>
            <a:ext cx="3508376" cy="236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750" y="1951275"/>
            <a:ext cx="3686100" cy="25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825" y="1337975"/>
            <a:ext cx="7661024" cy="32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SECRET SANTA- DECEMBRIE 2023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6" name="Google Shape;2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782925"/>
            <a:ext cx="3590850" cy="285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675" y="390125"/>
            <a:ext cx="3743325" cy="40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EXCURSIE LA BUCUREȘTI- DECEMBRIE 2023- COLINDE, COLINDE!!!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35375"/>
            <a:ext cx="7505700" cy="30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EXCURSIE LA BUCUREȘTI- DECEMBRIE 2023- COLINDE, COLINDE!!!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3" name="Google Shape;2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750" y="1774925"/>
            <a:ext cx="4351449" cy="2839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876300" y="10361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EXCURSIE LA BUCUREȘTI- DECEMBRIE 2023- COLINDE, COLINDE!!!</a:t>
            </a:r>
            <a:endParaRPr>
              <a:highlight>
                <a:srgbClr val="CC0000"/>
              </a:highlight>
            </a:endParaRPr>
          </a:p>
        </p:txBody>
      </p:sp>
      <p:sp>
        <p:nvSpPr>
          <p:cNvPr id="259" name="Google Shape;259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452" y="1326425"/>
            <a:ext cx="7505700" cy="31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Mihai Eminescu- Poetul nostru național, clasele V-VIII- ianuarie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68" name="Google Shape;268;p29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9" name="Google Shape;2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250" y="1230999"/>
            <a:ext cx="6858000" cy="320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Mihai Eminescu- Poetul nostru național, clasele V-VIII- ianuarie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925" y="1173750"/>
            <a:ext cx="6858000" cy="3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Mihai Eminescu- Poetul nostru național, clasele V-VIII- ianuarie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5" name="Google Shape;2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475" y="1562650"/>
            <a:ext cx="7052027" cy="28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Săptămâna Educației Globale  noiembrie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25" y="1262225"/>
            <a:ext cx="7648952" cy="32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Mihai Eminescu- Poetul nostru național, clasele V-VIII- ianuarie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3" name="Google Shape;2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73750"/>
            <a:ext cx="6858000" cy="32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Mihai Eminescu- Poetul nostru național, clasele V-VIII- ianuarie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0" name="Google Shape;300;p33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1" name="Google Shape;3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48" y="1274625"/>
            <a:ext cx="7425725" cy="338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Mihai Eminescu- Poetul nostru național, clasele V-VIII- ianuarie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00" y="1431400"/>
            <a:ext cx="3894700" cy="30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675" y="1212750"/>
            <a:ext cx="3743400" cy="34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25" y="463950"/>
            <a:ext cx="7494825" cy="34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5396600" y="3951525"/>
            <a:ext cx="282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>
                <a:latin typeface="Times New Roman"/>
                <a:ea typeface="Times New Roman"/>
                <a:cs typeface="Times New Roman"/>
                <a:sym typeface="Times New Roman"/>
              </a:rPr>
              <a:t>Întocmit,consilier educativ,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>
                <a:latin typeface="Times New Roman"/>
                <a:ea typeface="Times New Roman"/>
                <a:cs typeface="Times New Roman"/>
                <a:sym typeface="Times New Roman"/>
              </a:rPr>
              <a:t>prof. RUSU MIHAELA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4732500" y="4030275"/>
            <a:ext cx="916200" cy="458100"/>
          </a:xfrm>
          <a:prstGeom prst="chevron">
            <a:avLst>
              <a:gd name="adj" fmla="val 50000"/>
            </a:avLst>
          </a:prstGeom>
          <a:solidFill>
            <a:srgbClr val="07376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Săptămâna Educației Globale  noiembrie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25" y="1262225"/>
            <a:ext cx="7648952" cy="32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25" y="514350"/>
            <a:ext cx="780465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Săptămâna Educației Globale  noiembrie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425" y="1222775"/>
            <a:ext cx="7575348" cy="321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Săptămâna Educației Globale  noiembrie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4" name="Google Shape;16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164500"/>
            <a:ext cx="7505700" cy="331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Săptămâna Educației Globale  noiembrie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164500"/>
            <a:ext cx="7505700" cy="32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1 DECEMBRIE 2023- LA MULȚI ANI, ROMÂNIA!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25" y="1262225"/>
            <a:ext cx="7648952" cy="32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25" y="1164500"/>
            <a:ext cx="7986076" cy="346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1 DECEMBRIE 2023- LA MULȚI ANI, ROMÂNIA!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25" y="1262225"/>
            <a:ext cx="7648952" cy="32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825" y="1156200"/>
            <a:ext cx="7826700" cy="35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3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200" i="1">
                <a:solidFill>
                  <a:srgbClr val="000000"/>
                </a:solidFill>
                <a:highlight>
                  <a:srgbClr val="CC0000"/>
                </a:highlight>
                <a:latin typeface="Calibri"/>
                <a:ea typeface="Calibri"/>
                <a:cs typeface="Calibri"/>
                <a:sym typeface="Calibri"/>
              </a:rPr>
              <a:t>1 DECEMBRIE 2023- LA MULȚI ANI, ROMÂNIA!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8" name="Google Shape;1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250" y="1332225"/>
            <a:ext cx="7458376" cy="33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On-screen Show (16:9)</PresentationFormat>
  <Paragraphs>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Nunito</vt:lpstr>
      <vt:lpstr>Times New Roman</vt:lpstr>
      <vt:lpstr>Shift</vt:lpstr>
      <vt:lpstr>PowerPoint Presentation</vt:lpstr>
      <vt:lpstr>Săptămâna Educației Globale  noiembrie 2023 </vt:lpstr>
      <vt:lpstr>Săptămâna Educației Globale  noiembrie 2023 </vt:lpstr>
      <vt:lpstr>Săptămâna Educației Globale  noiembrie 2023 </vt:lpstr>
      <vt:lpstr>Săptămâna Educației Globale  noiembrie 2023 </vt:lpstr>
      <vt:lpstr>Săptămâna Educației Globale  noiembrie 2023 </vt:lpstr>
      <vt:lpstr>1 DECEMBRIE 2023- LA MULȚI ANI, ROMÂNIA!  </vt:lpstr>
      <vt:lpstr>1 DECEMBRIE 2023- LA MULȚI ANI, ROMÂNIA!  </vt:lpstr>
      <vt:lpstr>1 DECEMBRIE 2023- LA MULȚI ANI, ROMÂNIA!  </vt:lpstr>
      <vt:lpstr>SECRET SANTA- DECEMBRIE 2023</vt:lpstr>
      <vt:lpstr>SECRET SANTA- DECEMBRIE 2023</vt:lpstr>
      <vt:lpstr>SECRET SANTA- DECEMBRIE 2023</vt:lpstr>
      <vt:lpstr>SECRET SANTA- DECEMBRIE 2023</vt:lpstr>
      <vt:lpstr>EXCURSIE LA BUCUREȘTI- DECEMBRIE 2023- COLINDE, COLINDE!!!</vt:lpstr>
      <vt:lpstr>EXCURSIE LA BUCUREȘTI- DECEMBRIE 2023- COLINDE, COLINDE!!!</vt:lpstr>
      <vt:lpstr>EXCURSIE LA BUCUREȘTI- DECEMBRIE 2023- COLINDE, COLINDE!!!</vt:lpstr>
      <vt:lpstr>Mihai Eminescu- Poetul nostru național, clasele V-VIII- ianuarie 2024  </vt:lpstr>
      <vt:lpstr>Mihai Eminescu- Poetul nostru național, clasele V-VIII- ianuarie 2024  </vt:lpstr>
      <vt:lpstr>Mihai Eminescu- Poetul nostru național, clasele V-VIII- ianuarie 2024  </vt:lpstr>
      <vt:lpstr>Mihai Eminescu- Poetul nostru național, clasele V-VIII- ianuarie 2024  </vt:lpstr>
      <vt:lpstr>Mihai Eminescu- Poetul nostru național, clasele V-VIII- ianuarie 2024 </vt:lpstr>
      <vt:lpstr>Mihai Eminescu- Poetul nostru național, clasele V-VIII- ianuarie 2024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modified xsi:type="dcterms:W3CDTF">2024-01-22T11:01:18Z</dcterms:modified>
</cp:coreProperties>
</file>