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embeddedFontLst>
    <p:embeddedFont>
      <p:font typeface="Comic Sans MS" panose="030F0702030302020204" pitchFamily="66" charset="0"/>
      <p:regular r:id="rId45"/>
      <p:bold r:id="rId46"/>
      <p:italic r:id="rId47"/>
      <p:boldItalic r:id="rId48"/>
    </p:embeddedFon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dfcc37898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dfcc37898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9239cc4c0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9239cc4c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9239cc4c0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9239cc4c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9239cc4c0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9239cc4c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9239cc4c0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9239cc4c0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9239cc4c04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9239cc4c0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9239cc4c04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9239cc4c0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239cc4c04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9239cc4c0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239cc4c0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9239cc4c0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239cc4c0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9239cc4c0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dfcc3789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dfcc3789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9239cc4c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9239cc4c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dfcc378987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dfcc37898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9239cc4c04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9239cc4c04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239cc4c0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9239cc4c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239cc4c04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9239cc4c0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cc00b37d532abe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cc00b37d532abe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9239cc4c0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9239cc4c0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9239cc4c04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9239cc4c0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9239cc4c04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9239cc4c0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9239cc4c0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9239cc4c0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dfcc37898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dfcc37898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239cc4c04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239cc4c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239cc4c04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239cc4c0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239cc4c04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9239cc4c0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239cc4c0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239cc4c0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9239cc4c04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9239cc4c04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9239cc4c04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9239cc4c04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9239cc4c04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9239cc4c04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239cc4c04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9239cc4c04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927501c6a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927501c6a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927501c6a2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927501c6a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dfcc37898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dfcc37898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927501c6a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927501c6a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927501c6a2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927501c6a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929712a6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929712a6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dfcc37898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dfcc37898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9239cc4c04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9239cc4c0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dfcc37898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dfcc37898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dfcc378987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dfcc37898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dfcc378987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dfcc37898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r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616676" y="1015350"/>
            <a:ext cx="6069375" cy="3957225"/>
          </a:xfrm>
          <a:prstGeom prst="rect">
            <a:avLst/>
          </a:prstGeom>
          <a:noFill/>
          <a:ln>
            <a:noFill/>
          </a:ln>
          <a:effectLst>
            <a:outerShdw blurRad="57150" dist="19050" dir="5400000" algn="bl" rotWithShape="0">
              <a:srgbClr val="000000">
                <a:alpha val="50000"/>
              </a:srgbClr>
            </a:outerShdw>
          </a:effectLst>
        </p:spPr>
      </p:pic>
      <p:sp>
        <p:nvSpPr>
          <p:cNvPr id="55" name="Google Shape;55;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ro" sz="3000" b="1"/>
              <a:t>FOTOGRAFIE ÎN NATURĂ</a:t>
            </a:r>
            <a:endParaRPr sz="3000" b="1"/>
          </a:p>
          <a:p>
            <a:pPr marL="0" lvl="0" indent="0" algn="ctr" rtl="0">
              <a:spcBef>
                <a:spcPts val="0"/>
              </a:spcBef>
              <a:spcAft>
                <a:spcPts val="0"/>
              </a:spcAft>
              <a:buNone/>
            </a:pPr>
            <a:r>
              <a:rPr lang="ro" sz="3000" b="1"/>
              <a:t>CONCURS- SECȚIUNEA FOTO/ DESEN</a:t>
            </a:r>
            <a:endParaRPr sz="3000" b="1"/>
          </a:p>
          <a:p>
            <a:pPr marL="0" lvl="0" indent="0" algn="ctr" rtl="0">
              <a:spcBef>
                <a:spcPts val="0"/>
              </a:spcBef>
              <a:spcAft>
                <a:spcPts val="0"/>
              </a:spcAft>
              <a:buNone/>
            </a:pPr>
            <a:r>
              <a:rPr lang="ro" sz="3000" b="1"/>
              <a:t>CLASELE V-VIII</a:t>
            </a:r>
            <a:endParaRPr sz="3000" b="1"/>
          </a:p>
          <a:p>
            <a:pPr marL="0" lvl="0" indent="0" algn="ctr" rtl="0">
              <a:spcBef>
                <a:spcPts val="0"/>
              </a:spcBef>
              <a:spcAft>
                <a:spcPts val="0"/>
              </a:spcAft>
              <a:buNone/>
            </a:pPr>
            <a:endParaRPr sz="3000" b="1" i="1">
              <a:solidFill>
                <a:srgbClr val="274E13"/>
              </a:solidFill>
              <a:latin typeface="Comic Sans MS"/>
              <a:ea typeface="Comic Sans MS"/>
              <a:cs typeface="Comic Sans MS"/>
              <a:sym typeface="Comic Sans MS"/>
            </a:endParaRPr>
          </a:p>
        </p:txBody>
      </p:sp>
      <p:sp>
        <p:nvSpPr>
          <p:cNvPr id="56" name="Google Shape;56;p13"/>
          <p:cNvSpPr txBox="1">
            <a:spLocks noGrp="1"/>
          </p:cNvSpPr>
          <p:nvPr>
            <p:ph type="subTitle" idx="1"/>
          </p:nvPr>
        </p:nvSpPr>
        <p:spPr>
          <a:xfrm>
            <a:off x="259988" y="2571750"/>
            <a:ext cx="8520600" cy="7926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0"/>
              </a:spcAft>
              <a:buClr>
                <a:schemeClr val="dk1"/>
              </a:buClr>
              <a:buSzPct val="36666"/>
              <a:buFont typeface="Arial"/>
              <a:buNone/>
            </a:pPr>
            <a:r>
              <a:rPr lang="ro" sz="3000" b="1" i="1">
                <a:solidFill>
                  <a:srgbClr val="274E13"/>
                </a:solidFill>
                <a:latin typeface="Comic Sans MS"/>
                <a:ea typeface="Comic Sans MS"/>
                <a:cs typeface="Comic Sans MS"/>
                <a:sym typeface="Comic Sans MS"/>
              </a:rPr>
              <a:t>PROGRAMUL NAȚIONAL SĂPTĂMÂNA VERDE</a:t>
            </a:r>
            <a:endParaRPr sz="3000" b="1" i="1">
              <a:solidFill>
                <a:srgbClr val="274E13"/>
              </a:solidFill>
              <a:latin typeface="Comic Sans MS"/>
              <a:ea typeface="Comic Sans MS"/>
              <a:cs typeface="Comic Sans MS"/>
              <a:sym typeface="Comic Sans MS"/>
            </a:endParaRPr>
          </a:p>
          <a:p>
            <a:pPr marL="0" lvl="0" indent="0" algn="ctr" rtl="0">
              <a:spcBef>
                <a:spcPts val="0"/>
              </a:spcBef>
              <a:spcAft>
                <a:spcPts val="0"/>
              </a:spcAft>
              <a:buClr>
                <a:schemeClr val="dk1"/>
              </a:buClr>
              <a:buSzPct val="36666"/>
              <a:buFont typeface="Arial"/>
              <a:buNone/>
            </a:pPr>
            <a:r>
              <a:rPr lang="ro" sz="3000" b="1" i="1">
                <a:solidFill>
                  <a:srgbClr val="274E13"/>
                </a:solidFill>
                <a:latin typeface="Comic Sans MS"/>
                <a:ea typeface="Comic Sans MS"/>
                <a:cs typeface="Comic Sans MS"/>
                <a:sym typeface="Comic Sans MS"/>
              </a:rPr>
              <a:t>AN ȘCOLAR 2023-2024</a:t>
            </a:r>
            <a:endParaRPr sz="3000" b="1" i="1">
              <a:solidFill>
                <a:srgbClr val="274E13"/>
              </a:solidFill>
              <a:latin typeface="Comic Sans MS"/>
              <a:ea typeface="Comic Sans MS"/>
              <a:cs typeface="Comic Sans MS"/>
              <a:sym typeface="Comic Sans MS"/>
            </a:endParaRPr>
          </a:p>
          <a:p>
            <a:pPr marL="0" lvl="0" indent="0" algn="ctr" rtl="0">
              <a:spcBef>
                <a:spcPts val="0"/>
              </a:spcBef>
              <a:spcAft>
                <a:spcPts val="0"/>
              </a:spcAft>
              <a:buClr>
                <a:schemeClr val="dk1"/>
              </a:buClr>
              <a:buSzPct val="36666"/>
              <a:buFont typeface="Arial"/>
              <a:buNone/>
            </a:pPr>
            <a:r>
              <a:rPr lang="ro" sz="3000" b="1" i="1">
                <a:solidFill>
                  <a:srgbClr val="274E13"/>
                </a:solidFill>
                <a:latin typeface="Comic Sans MS"/>
                <a:ea typeface="Comic Sans MS"/>
                <a:cs typeface="Comic Sans MS"/>
                <a:sym typeface="Comic Sans MS"/>
              </a:rPr>
              <a:t>23-27 octombrie 2023 </a:t>
            </a:r>
            <a:endParaRPr sz="3000" b="1" i="1">
              <a:solidFill>
                <a:srgbClr val="274E13"/>
              </a:solidFill>
              <a:latin typeface="Comic Sans MS"/>
              <a:ea typeface="Comic Sans MS"/>
              <a:cs typeface="Comic Sans MS"/>
              <a:sym typeface="Comic Sans MS"/>
            </a:endParaRPr>
          </a:p>
          <a:p>
            <a:pPr marL="0" lvl="0" indent="0" algn="ctr" rtl="0">
              <a:spcBef>
                <a:spcPts val="0"/>
              </a:spcBef>
              <a:spcAft>
                <a:spcPts val="0"/>
              </a:spcAft>
              <a:buNone/>
            </a:pPr>
            <a:endParaRPr/>
          </a:p>
        </p:txBody>
      </p:sp>
      <p:pic>
        <p:nvPicPr>
          <p:cNvPr id="57" name="Google Shape;57;p13"/>
          <p:cNvPicPr preferRelativeResize="0"/>
          <p:nvPr/>
        </p:nvPicPr>
        <p:blipFill>
          <a:blip r:embed="rId4">
            <a:alphaModFix/>
          </a:blip>
          <a:stretch>
            <a:fillRect/>
          </a:stretch>
        </p:blipFill>
        <p:spPr>
          <a:xfrm>
            <a:off x="2371416" y="118274"/>
            <a:ext cx="4016433"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Nostalgia vremii</a:t>
            </a:r>
            <a:endParaRPr sz="1000"/>
          </a:p>
          <a:p>
            <a:pPr marL="0" lvl="0" indent="0" algn="ctr" rtl="0">
              <a:lnSpc>
                <a:spcPct val="80000"/>
              </a:lnSpc>
              <a:spcBef>
                <a:spcPts val="0"/>
              </a:spcBef>
              <a:spcAft>
                <a:spcPts val="0"/>
              </a:spcAft>
              <a:buSzPts val="275"/>
              <a:buNone/>
            </a:pPr>
            <a:r>
              <a:rPr lang="ro" sz="1000" b="1"/>
              <a:t>Mitrea Elisa </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Copacii goii,atârnă greu,</a:t>
            </a:r>
            <a:endParaRPr sz="1000"/>
          </a:p>
          <a:p>
            <a:pPr marL="0" lvl="0" indent="0" algn="ctr" rtl="0">
              <a:lnSpc>
                <a:spcPct val="80000"/>
              </a:lnSpc>
              <a:spcBef>
                <a:spcPts val="0"/>
              </a:spcBef>
              <a:spcAft>
                <a:spcPts val="0"/>
              </a:spcAft>
              <a:buSzPts val="275"/>
              <a:buNone/>
            </a:pPr>
            <a:r>
              <a:rPr lang="ro" sz="1000"/>
              <a:t>În nostalgia vremii,</a:t>
            </a:r>
            <a:endParaRPr sz="1000"/>
          </a:p>
          <a:p>
            <a:pPr marL="0" lvl="0" indent="0" algn="ctr" rtl="0">
              <a:lnSpc>
                <a:spcPct val="80000"/>
              </a:lnSpc>
              <a:spcBef>
                <a:spcPts val="0"/>
              </a:spcBef>
              <a:spcAft>
                <a:spcPts val="0"/>
              </a:spcAft>
              <a:buSzPts val="275"/>
              <a:buNone/>
            </a:pPr>
            <a:r>
              <a:rPr lang="ro" sz="1000"/>
              <a:t>Îi năpustesc, furtuna grea..</a:t>
            </a:r>
            <a:endParaRPr sz="1000"/>
          </a:p>
          <a:p>
            <a:pPr marL="0" lvl="0" indent="0" algn="ctr" rtl="0">
              <a:lnSpc>
                <a:spcPct val="80000"/>
              </a:lnSpc>
              <a:spcBef>
                <a:spcPts val="0"/>
              </a:spcBef>
              <a:spcAft>
                <a:spcPts val="0"/>
              </a:spcAft>
              <a:buSzPts val="275"/>
              <a:buNone/>
            </a:pPr>
            <a:r>
              <a:rPr lang="ro" sz="1000"/>
              <a:t>Parcă,nu mai e vreme.</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VIII-a</a:t>
            </a:r>
            <a:endParaRPr sz="1000" b="1"/>
          </a:p>
        </p:txBody>
      </p:sp>
      <p:pic>
        <p:nvPicPr>
          <p:cNvPr id="111" name="Google Shape;111;p22"/>
          <p:cNvPicPr preferRelativeResize="0"/>
          <p:nvPr/>
        </p:nvPicPr>
        <p:blipFill>
          <a:blip r:embed="rId3">
            <a:alphaModFix/>
          </a:blip>
          <a:stretch>
            <a:fillRect/>
          </a:stretch>
        </p:blipFill>
        <p:spPr>
          <a:xfrm>
            <a:off x="1226061" y="107275"/>
            <a:ext cx="6691876" cy="370992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Dansul frunzelor</a:t>
            </a:r>
            <a:endParaRPr sz="1000"/>
          </a:p>
          <a:p>
            <a:pPr marL="0" lvl="0" indent="0" algn="ctr" rtl="0">
              <a:lnSpc>
                <a:spcPct val="80000"/>
              </a:lnSpc>
              <a:spcBef>
                <a:spcPts val="0"/>
              </a:spcBef>
              <a:spcAft>
                <a:spcPts val="0"/>
              </a:spcAft>
              <a:buSzPts val="275"/>
              <a:buNone/>
            </a:pPr>
            <a:r>
              <a:rPr lang="ro" sz="1000" b="1"/>
              <a:t>ADAM RAREȘ</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În pădure gardienii înalți și verzi ai pământului privesc spre nesfârșitul albastru.</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17" name="Google Shape;117;p23"/>
          <p:cNvPicPr preferRelativeResize="0"/>
          <p:nvPr/>
        </p:nvPicPr>
        <p:blipFill rotWithShape="1">
          <a:blip r:embed="rId3">
            <a:alphaModFix/>
          </a:blip>
          <a:srcRect t="22280" b="22280"/>
          <a:stretch/>
        </p:blipFill>
        <p:spPr>
          <a:xfrm>
            <a:off x="1226061" y="107275"/>
            <a:ext cx="6691876" cy="3709928"/>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În inima naturii</a:t>
            </a:r>
            <a:endParaRPr sz="1000"/>
          </a:p>
          <a:p>
            <a:pPr marL="0" lvl="0" indent="0" algn="ctr" rtl="0">
              <a:lnSpc>
                <a:spcPct val="80000"/>
              </a:lnSpc>
              <a:spcBef>
                <a:spcPts val="0"/>
              </a:spcBef>
              <a:spcAft>
                <a:spcPts val="0"/>
              </a:spcAft>
              <a:buSzPts val="275"/>
              <a:buNone/>
            </a:pPr>
            <a:r>
              <a:rPr lang="ro" sz="1000" b="1"/>
              <a:t>ADAM RAREȘ</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Într-o margine a pădurii, la umbra unui copac s-au adunat un grup vesel de ciuperci.</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23" name="Google Shape;123;p24"/>
          <p:cNvPicPr preferRelativeResize="0"/>
          <p:nvPr/>
        </p:nvPicPr>
        <p:blipFill rotWithShape="1">
          <a:blip r:embed="rId3">
            <a:alphaModFix/>
          </a:blip>
          <a:srcRect t="29209" b="29209"/>
          <a:stretch/>
        </p:blipFill>
        <p:spPr>
          <a:xfrm>
            <a:off x="1226061" y="107275"/>
            <a:ext cx="6691876" cy="370992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Sub culorile apusului</a:t>
            </a:r>
            <a:endParaRPr sz="1000"/>
          </a:p>
          <a:p>
            <a:pPr marL="0" lvl="0" indent="0" algn="ctr" rtl="0">
              <a:lnSpc>
                <a:spcPct val="80000"/>
              </a:lnSpc>
              <a:spcBef>
                <a:spcPts val="0"/>
              </a:spcBef>
              <a:spcAft>
                <a:spcPts val="0"/>
              </a:spcAft>
              <a:buSzPts val="275"/>
              <a:buNone/>
            </a:pPr>
            <a:r>
              <a:rPr lang="ro" sz="1000" b="1"/>
              <a:t>ADAM RAREȘ</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În sus privind îți poți lăsa privirea să se piardă în tărâmul magic al culorilor.</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29" name="Google Shape;129;p25"/>
          <p:cNvPicPr preferRelativeResize="0"/>
          <p:nvPr/>
        </p:nvPicPr>
        <p:blipFill rotWithShape="1">
          <a:blip r:embed="rId3">
            <a:alphaModFix/>
          </a:blip>
          <a:srcRect t="13039" b="13039"/>
          <a:stretch/>
        </p:blipFill>
        <p:spPr>
          <a:xfrm>
            <a:off x="1180398" y="107275"/>
            <a:ext cx="6691876" cy="370992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La marginea orizontului</a:t>
            </a:r>
            <a:endParaRPr sz="1000"/>
          </a:p>
          <a:p>
            <a:pPr marL="0" lvl="0" indent="0" algn="ctr" rtl="0">
              <a:lnSpc>
                <a:spcPct val="80000"/>
              </a:lnSpc>
              <a:spcBef>
                <a:spcPts val="0"/>
              </a:spcBef>
              <a:spcAft>
                <a:spcPts val="0"/>
              </a:spcAft>
              <a:buSzPts val="275"/>
              <a:buNone/>
            </a:pPr>
            <a:r>
              <a:rPr lang="ro" sz="1000" b="1"/>
              <a:t>BĂLAN AIDA</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Nemărginirea cerului se lasă peste imensitatea pământie.</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35" name="Google Shape;135;p26"/>
          <p:cNvPicPr preferRelativeResize="0"/>
          <p:nvPr/>
        </p:nvPicPr>
        <p:blipFill rotWithShape="1">
          <a:blip r:embed="rId3">
            <a:alphaModFix/>
          </a:blip>
          <a:srcRect t="29266" b="29262"/>
          <a:stretch/>
        </p:blipFill>
        <p:spPr>
          <a:xfrm>
            <a:off x="1226061" y="107275"/>
            <a:ext cx="6691876" cy="370993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Apusul superb</a:t>
            </a:r>
            <a:endParaRPr sz="1000"/>
          </a:p>
          <a:p>
            <a:pPr marL="0" lvl="0" indent="0" algn="ctr" rtl="0">
              <a:lnSpc>
                <a:spcPct val="80000"/>
              </a:lnSpc>
              <a:spcBef>
                <a:spcPts val="0"/>
              </a:spcBef>
              <a:spcAft>
                <a:spcPts val="0"/>
              </a:spcAft>
              <a:buSzPts val="275"/>
              <a:buNone/>
            </a:pPr>
            <a:r>
              <a:rPr lang="ro" sz="1000" b="1"/>
              <a:t>ȘERBAN CORNEL</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Priveliștea încântătoare a cerului oglindește un apus tăcut de toamnă.</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41" name="Google Shape;141;p27"/>
          <p:cNvPicPr preferRelativeResize="0"/>
          <p:nvPr/>
        </p:nvPicPr>
        <p:blipFill rotWithShape="1">
          <a:blip r:embed="rId3">
            <a:alphaModFix/>
          </a:blip>
          <a:srcRect t="29209" b="29209"/>
          <a:stretch/>
        </p:blipFill>
        <p:spPr>
          <a:xfrm>
            <a:off x="1226061" y="107275"/>
            <a:ext cx="6691875" cy="370993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Lan de foarea soarelui</a:t>
            </a:r>
            <a:endParaRPr sz="1000"/>
          </a:p>
          <a:p>
            <a:pPr marL="0" lvl="0" indent="0" algn="ctr" rtl="0">
              <a:lnSpc>
                <a:spcPct val="80000"/>
              </a:lnSpc>
              <a:spcBef>
                <a:spcPts val="0"/>
              </a:spcBef>
              <a:spcAft>
                <a:spcPts val="0"/>
              </a:spcAft>
              <a:buSzPts val="275"/>
              <a:buNone/>
            </a:pPr>
            <a:r>
              <a:rPr lang="ro" sz="1000" b="1"/>
              <a:t>ȘERBAN CORNEL</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Ochiuri de floarea soarelui care privesc spre cerul senin și liniștit.</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47" name="Google Shape;147;p28"/>
          <p:cNvPicPr preferRelativeResize="0"/>
          <p:nvPr/>
        </p:nvPicPr>
        <p:blipFill>
          <a:blip r:embed="rId3">
            <a:alphaModFix/>
          </a:blip>
          <a:stretch>
            <a:fillRect/>
          </a:stretch>
        </p:blipFill>
        <p:spPr>
          <a:xfrm>
            <a:off x="1245263" y="97800"/>
            <a:ext cx="6653475" cy="375292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Vâltoarea cerului</a:t>
            </a:r>
            <a:endParaRPr sz="1000"/>
          </a:p>
          <a:p>
            <a:pPr marL="0" lvl="0" indent="0" algn="ctr" rtl="0">
              <a:lnSpc>
                <a:spcPct val="80000"/>
              </a:lnSpc>
              <a:spcBef>
                <a:spcPts val="0"/>
              </a:spcBef>
              <a:spcAft>
                <a:spcPts val="0"/>
              </a:spcAft>
              <a:buSzPts val="275"/>
              <a:buNone/>
            </a:pPr>
            <a:r>
              <a:rPr lang="ro" sz="1000" b="1"/>
              <a:t>ȘERBAN CORNEL</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Vârtejuri aurii care lasă în urma lor  ochiuri de șoapte albastre.</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53" name="Google Shape;153;p29"/>
          <p:cNvPicPr preferRelativeResize="0"/>
          <p:nvPr/>
        </p:nvPicPr>
        <p:blipFill rotWithShape="1">
          <a:blip r:embed="rId3">
            <a:alphaModFix/>
          </a:blip>
          <a:srcRect t="28847" b="28847"/>
          <a:stretch/>
        </p:blipFill>
        <p:spPr>
          <a:xfrm>
            <a:off x="1028775" y="64275"/>
            <a:ext cx="6653475" cy="375292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Cel mai minunat apus</a:t>
            </a:r>
            <a:endParaRPr sz="1000"/>
          </a:p>
          <a:p>
            <a:pPr marL="0" lvl="0" indent="0" algn="ctr" rtl="0">
              <a:lnSpc>
                <a:spcPct val="80000"/>
              </a:lnSpc>
              <a:spcBef>
                <a:spcPts val="0"/>
              </a:spcBef>
              <a:spcAft>
                <a:spcPts val="0"/>
              </a:spcAft>
              <a:buSzPts val="275"/>
              <a:buNone/>
            </a:pPr>
            <a:r>
              <a:rPr lang="ro" sz="1000" b="1"/>
              <a:t>BUDESCU ȘTEFANIA</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Norii jucăuși  și plumburii, printre razele aurii ale apusului își spun  o povestea veselă.</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59" name="Google Shape;159;p30"/>
          <p:cNvPicPr preferRelativeResize="0"/>
          <p:nvPr/>
        </p:nvPicPr>
        <p:blipFill rotWithShape="1">
          <a:blip r:embed="rId3">
            <a:alphaModFix/>
          </a:blip>
          <a:srcRect t="29209" b="29209"/>
          <a:stretch/>
        </p:blipFill>
        <p:spPr>
          <a:xfrm>
            <a:off x="1226061" y="107275"/>
            <a:ext cx="6691875" cy="370993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1"/>
          <p:cNvSpPr txBox="1">
            <a:spLocks noGrp="1"/>
          </p:cNvSpPr>
          <p:nvPr>
            <p:ph type="subTitle" idx="1"/>
          </p:nvPr>
        </p:nvSpPr>
        <p:spPr>
          <a:xfrm>
            <a:off x="838785" y="396285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Răsărit la Marea Neagră</a:t>
            </a:r>
            <a:endParaRPr sz="1000"/>
          </a:p>
          <a:p>
            <a:pPr marL="0" lvl="0" indent="0" algn="ctr" rtl="0">
              <a:lnSpc>
                <a:spcPct val="80000"/>
              </a:lnSpc>
              <a:spcBef>
                <a:spcPts val="0"/>
              </a:spcBef>
              <a:spcAft>
                <a:spcPts val="0"/>
              </a:spcAft>
              <a:buSzPts val="275"/>
              <a:buNone/>
            </a:pPr>
            <a:r>
              <a:rPr lang="ro" sz="1000" b="1"/>
              <a:t>NECOARĂ ALEXIA</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La malul Mării Negre, cele mai frumoase amintiri sunt când soarele iese din valurile înspumate.</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65" name="Google Shape;165;p31"/>
          <p:cNvPicPr preferRelativeResize="0"/>
          <p:nvPr/>
        </p:nvPicPr>
        <p:blipFill rotWithShape="1">
          <a:blip r:embed="rId3">
            <a:alphaModFix/>
          </a:blip>
          <a:srcRect t="543" b="553"/>
          <a:stretch/>
        </p:blipFill>
        <p:spPr>
          <a:xfrm>
            <a:off x="1009598" y="107275"/>
            <a:ext cx="6691876" cy="370993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subTitle" idx="1"/>
          </p:nvPr>
        </p:nvSpPr>
        <p:spPr>
          <a:xfrm>
            <a:off x="311700" y="4099575"/>
            <a:ext cx="8174100" cy="11367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ro"/>
              <a:t>Titlu:Culorile de foc ale apusului</a:t>
            </a:r>
            <a:endParaRPr/>
          </a:p>
          <a:p>
            <a:pPr marL="0" lvl="0" indent="0" algn="ctr" rtl="0">
              <a:spcBef>
                <a:spcPts val="0"/>
              </a:spcBef>
              <a:spcAft>
                <a:spcPts val="0"/>
              </a:spcAft>
              <a:buNone/>
            </a:pPr>
            <a:r>
              <a:rPr lang="ro" b="1"/>
              <a:t>Adam Amalia Raluca</a:t>
            </a:r>
            <a:endParaRPr b="1"/>
          </a:p>
          <a:p>
            <a:pPr marL="0" lvl="0" indent="0" algn="ctr" rtl="0">
              <a:spcBef>
                <a:spcPts val="0"/>
              </a:spcBef>
              <a:spcAft>
                <a:spcPts val="0"/>
              </a:spcAft>
              <a:buNone/>
            </a:pPr>
            <a:r>
              <a:rPr lang="ro" b="1"/>
              <a:t>Clasa a VIII-a</a:t>
            </a:r>
            <a:endParaRPr b="1"/>
          </a:p>
          <a:p>
            <a:pPr marL="0" lvl="0" indent="0" algn="ctr" rtl="0">
              <a:spcBef>
                <a:spcPts val="0"/>
              </a:spcBef>
              <a:spcAft>
                <a:spcPts val="0"/>
              </a:spcAft>
              <a:buNone/>
            </a:pPr>
            <a:r>
              <a:rPr lang="ro"/>
              <a:t>Descriere: :Soarele îmbrățișează cerul, ca un dans nesfârșit  între lumina și infinit. </a:t>
            </a:r>
            <a:endParaRPr/>
          </a:p>
          <a:p>
            <a:pPr marL="0" lvl="0" indent="0" algn="ctr" rtl="0">
              <a:spcBef>
                <a:spcPts val="0"/>
              </a:spcBef>
              <a:spcAft>
                <a:spcPts val="0"/>
              </a:spcAft>
              <a:buNone/>
            </a:pPr>
            <a:endParaRPr/>
          </a:p>
        </p:txBody>
      </p:sp>
      <p:pic>
        <p:nvPicPr>
          <p:cNvPr id="63" name="Google Shape;63;p14"/>
          <p:cNvPicPr preferRelativeResize="0"/>
          <p:nvPr/>
        </p:nvPicPr>
        <p:blipFill>
          <a:blip r:embed="rId3">
            <a:alphaModFix/>
          </a:blip>
          <a:stretch>
            <a:fillRect/>
          </a:stretch>
        </p:blipFill>
        <p:spPr>
          <a:xfrm>
            <a:off x="1122800" y="167850"/>
            <a:ext cx="6898400" cy="38803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2"/>
          <p:cNvSpPr txBox="1">
            <a:spLocks noGrp="1"/>
          </p:cNvSpPr>
          <p:nvPr>
            <p:ph type="subTitle" idx="1"/>
          </p:nvPr>
        </p:nvSpPr>
        <p:spPr>
          <a:xfrm>
            <a:off x="4182450" y="1779150"/>
            <a:ext cx="4714800" cy="16881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ro"/>
              <a:t>Titlu:Paleta de culori celeste</a:t>
            </a:r>
            <a:endParaRPr/>
          </a:p>
          <a:p>
            <a:pPr marL="0" lvl="0" indent="0" algn="ctr" rtl="0">
              <a:spcBef>
                <a:spcPts val="0"/>
              </a:spcBef>
              <a:spcAft>
                <a:spcPts val="0"/>
              </a:spcAft>
              <a:buNone/>
            </a:pPr>
            <a:r>
              <a:rPr lang="ro" b="1"/>
              <a:t>ANDONE NICOLAS</a:t>
            </a:r>
            <a:endParaRPr b="1"/>
          </a:p>
          <a:p>
            <a:pPr marL="0" lvl="0" indent="0" algn="ctr" rtl="0">
              <a:spcBef>
                <a:spcPts val="0"/>
              </a:spcBef>
              <a:spcAft>
                <a:spcPts val="0"/>
              </a:spcAft>
              <a:buNone/>
            </a:pPr>
            <a:r>
              <a:rPr lang="ro"/>
              <a:t>Descriere: Jocul culorilor pe cerul pastelat îți stârnește emoții intense.</a:t>
            </a: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V-a</a:t>
            </a:r>
            <a:endParaRPr b="1"/>
          </a:p>
        </p:txBody>
      </p:sp>
      <p:pic>
        <p:nvPicPr>
          <p:cNvPr id="171" name="Google Shape;171;p32"/>
          <p:cNvPicPr preferRelativeResize="0"/>
          <p:nvPr/>
        </p:nvPicPr>
        <p:blipFill>
          <a:blip r:embed="rId3">
            <a:alphaModFix/>
          </a:blip>
          <a:stretch>
            <a:fillRect/>
          </a:stretch>
        </p:blipFill>
        <p:spPr>
          <a:xfrm>
            <a:off x="553425" y="152400"/>
            <a:ext cx="3629025" cy="48387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3"/>
          <p:cNvPicPr preferRelativeResize="0"/>
          <p:nvPr/>
        </p:nvPicPr>
        <p:blipFill>
          <a:blip r:embed="rId3">
            <a:alphaModFix/>
          </a:blip>
          <a:stretch>
            <a:fillRect/>
          </a:stretch>
        </p:blipFill>
        <p:spPr>
          <a:xfrm>
            <a:off x="469300" y="152400"/>
            <a:ext cx="3629027" cy="4838702"/>
          </a:xfrm>
          <a:prstGeom prst="rect">
            <a:avLst/>
          </a:prstGeom>
          <a:noFill/>
          <a:ln w="19050" cap="flat" cmpd="sng">
            <a:solidFill>
              <a:schemeClr val="dk2"/>
            </a:solidFill>
            <a:prstDash val="solid"/>
            <a:round/>
            <a:headEnd type="none" w="sm" len="sm"/>
            <a:tailEnd type="none" w="sm" len="sm"/>
          </a:ln>
        </p:spPr>
      </p:pic>
      <p:sp>
        <p:nvSpPr>
          <p:cNvPr id="177" name="Google Shape;177;p33"/>
          <p:cNvSpPr txBox="1">
            <a:spLocks noGrp="1"/>
          </p:cNvSpPr>
          <p:nvPr>
            <p:ph type="subTitle" idx="1"/>
          </p:nvPr>
        </p:nvSpPr>
        <p:spPr>
          <a:xfrm>
            <a:off x="4734850" y="1202672"/>
            <a:ext cx="3666900" cy="24360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440"/>
              <a:buNone/>
            </a:pPr>
            <a:r>
              <a:rPr lang="ro" sz="1620"/>
              <a:t>Titlu: Peisaj montan</a:t>
            </a:r>
            <a:endParaRPr sz="1620"/>
          </a:p>
          <a:p>
            <a:pPr marL="0" lvl="0" indent="0" algn="ctr" rtl="0">
              <a:lnSpc>
                <a:spcPct val="80000"/>
              </a:lnSpc>
              <a:spcBef>
                <a:spcPts val="0"/>
              </a:spcBef>
              <a:spcAft>
                <a:spcPts val="0"/>
              </a:spcAft>
              <a:buSzPts val="440"/>
              <a:buNone/>
            </a:pPr>
            <a:endParaRPr sz="1620"/>
          </a:p>
          <a:p>
            <a:pPr marL="0" lvl="0" indent="0" algn="ctr" rtl="0">
              <a:lnSpc>
                <a:spcPct val="80000"/>
              </a:lnSpc>
              <a:spcBef>
                <a:spcPts val="0"/>
              </a:spcBef>
              <a:spcAft>
                <a:spcPts val="0"/>
              </a:spcAft>
              <a:buSzPts val="440"/>
              <a:buNone/>
            </a:pPr>
            <a:r>
              <a:rPr lang="ro" sz="1620" b="1"/>
              <a:t>Lupu Andrei</a:t>
            </a:r>
            <a:endParaRPr sz="1620" b="1"/>
          </a:p>
          <a:p>
            <a:pPr marL="0" lvl="0" indent="0" algn="ctr" rtl="0">
              <a:lnSpc>
                <a:spcPct val="80000"/>
              </a:lnSpc>
              <a:spcBef>
                <a:spcPts val="0"/>
              </a:spcBef>
              <a:spcAft>
                <a:spcPts val="0"/>
              </a:spcAft>
              <a:buSzPts val="440"/>
              <a:buNone/>
            </a:pPr>
            <a:endParaRPr sz="1620"/>
          </a:p>
          <a:p>
            <a:pPr marL="0" lvl="0" indent="0" algn="ctr" rtl="0">
              <a:lnSpc>
                <a:spcPct val="80000"/>
              </a:lnSpc>
              <a:spcBef>
                <a:spcPts val="0"/>
              </a:spcBef>
              <a:spcAft>
                <a:spcPts val="0"/>
              </a:spcAft>
              <a:buSzPts val="440"/>
              <a:buNone/>
            </a:pPr>
            <a:r>
              <a:rPr lang="ro" sz="1620"/>
              <a:t>Descriere :</a:t>
            </a:r>
            <a:endParaRPr sz="1620"/>
          </a:p>
          <a:p>
            <a:pPr marL="0" lvl="0" indent="0" algn="ctr" rtl="0">
              <a:lnSpc>
                <a:spcPct val="80000"/>
              </a:lnSpc>
              <a:spcBef>
                <a:spcPts val="0"/>
              </a:spcBef>
              <a:spcAft>
                <a:spcPts val="0"/>
              </a:spcAft>
              <a:buSzPts val="440"/>
              <a:buNone/>
            </a:pPr>
            <a:endParaRPr sz="1620"/>
          </a:p>
          <a:p>
            <a:pPr marL="0" lvl="0" indent="0" algn="l" rtl="0">
              <a:lnSpc>
                <a:spcPct val="80000"/>
              </a:lnSpc>
              <a:spcBef>
                <a:spcPts val="0"/>
              </a:spcBef>
              <a:spcAft>
                <a:spcPts val="0"/>
              </a:spcAft>
              <a:buSzPts val="440"/>
              <a:buNone/>
            </a:pPr>
            <a:endParaRPr sz="1620"/>
          </a:p>
          <a:p>
            <a:pPr marL="0" lvl="0" indent="0" algn="ctr" rtl="0">
              <a:lnSpc>
                <a:spcPct val="80000"/>
              </a:lnSpc>
              <a:spcBef>
                <a:spcPts val="0"/>
              </a:spcBef>
              <a:spcAft>
                <a:spcPts val="0"/>
              </a:spcAft>
              <a:buSzPts val="440"/>
              <a:buNone/>
            </a:pPr>
            <a:r>
              <a:rPr lang="ro" sz="1620" b="1"/>
              <a:t>Clasa a VIII-a</a:t>
            </a:r>
            <a:endParaRPr sz="162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subTitle" idx="1"/>
          </p:nvPr>
        </p:nvSpPr>
        <p:spPr>
          <a:xfrm>
            <a:off x="4572000" y="1042702"/>
            <a:ext cx="4145100" cy="2866200"/>
          </a:xfrm>
          <a:prstGeom prst="rect">
            <a:avLst/>
          </a:prstGeom>
        </p:spPr>
        <p:txBody>
          <a:bodyPr spcFirstLastPara="1" wrap="square" lIns="91425" tIns="91425" rIns="91425" bIns="91425" anchor="t" anchorCtr="0">
            <a:normAutofit fontScale="47500" lnSpcReduction="10000"/>
          </a:bodyPr>
          <a:lstStyle/>
          <a:p>
            <a:pPr marL="0" lvl="0" indent="0" algn="ctr" rtl="0">
              <a:spcBef>
                <a:spcPts val="0"/>
              </a:spcBef>
              <a:spcAft>
                <a:spcPts val="0"/>
              </a:spcAft>
              <a:buNone/>
            </a:pPr>
            <a:r>
              <a:rPr lang="ro"/>
              <a:t>Titlu: Magia toamnei în culorile amurgului</a:t>
            </a:r>
            <a:endParaRPr/>
          </a:p>
          <a:p>
            <a:pPr marL="0" lvl="0" indent="0" algn="ctr" rtl="0">
              <a:spcBef>
                <a:spcPts val="0"/>
              </a:spcBef>
              <a:spcAft>
                <a:spcPts val="0"/>
              </a:spcAft>
              <a:buNone/>
            </a:pPr>
            <a:r>
              <a:rPr lang="ro" b="1"/>
              <a:t>Avram Iris Andrada</a:t>
            </a:r>
            <a:endParaRPr b="1"/>
          </a:p>
          <a:p>
            <a:pPr marL="0" lvl="0" indent="0" algn="ctr" rtl="0">
              <a:spcBef>
                <a:spcPts val="0"/>
              </a:spcBef>
              <a:spcAft>
                <a:spcPts val="0"/>
              </a:spcAft>
              <a:buNone/>
            </a:pPr>
            <a:endParaRPr/>
          </a:p>
          <a:p>
            <a:pPr marL="0" lvl="0" indent="0" algn="ctr" rtl="0">
              <a:spcBef>
                <a:spcPts val="0"/>
              </a:spcBef>
              <a:spcAft>
                <a:spcPts val="0"/>
              </a:spcAft>
              <a:buNone/>
            </a:pPr>
            <a:r>
              <a:rPr lang="ro"/>
              <a:t>Descriere : Cerul este înflăcărat în nuanțe de portocaliu, roșu și auriu, creând un spectacol de lumină și umbre. Frunzele căzute dansează în bătaia vântului, adăugând un farmec aparte acestei priveliști deosebite. Este un moment de liniște și contemplare, în care natura ne amintește de trecerea timpului și frumusețea efemeră a sezonului toamnei.</a:t>
            </a:r>
            <a:endParaRPr/>
          </a:p>
          <a:p>
            <a:pPr marL="0" lvl="0" indent="0" algn="ctr"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VIII-a</a:t>
            </a:r>
            <a:endParaRPr b="1"/>
          </a:p>
        </p:txBody>
      </p:sp>
      <p:pic>
        <p:nvPicPr>
          <p:cNvPr id="183" name="Google Shape;183;p34"/>
          <p:cNvPicPr preferRelativeResize="0"/>
          <p:nvPr/>
        </p:nvPicPr>
        <p:blipFill>
          <a:blip r:embed="rId3">
            <a:alphaModFix/>
          </a:blip>
          <a:stretch>
            <a:fillRect/>
          </a:stretch>
        </p:blipFill>
        <p:spPr>
          <a:xfrm>
            <a:off x="152400" y="95050"/>
            <a:ext cx="3715050" cy="49534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Jocul norilor</a:t>
            </a:r>
            <a:endParaRPr sz="1000"/>
          </a:p>
          <a:p>
            <a:pPr marL="0" lvl="0" indent="0" algn="ctr" rtl="0">
              <a:lnSpc>
                <a:spcPct val="80000"/>
              </a:lnSpc>
              <a:spcBef>
                <a:spcPts val="0"/>
              </a:spcBef>
              <a:spcAft>
                <a:spcPts val="0"/>
              </a:spcAft>
              <a:buSzPts val="275"/>
              <a:buNone/>
            </a:pPr>
            <a:r>
              <a:rPr lang="ro" sz="1000" b="1"/>
              <a:t>DUMITRACHE FLORENTINA</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Copacii sunt stăjuiți de bolta cerească și înflăcărată.</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V-a</a:t>
            </a:r>
            <a:endParaRPr sz="1000" b="1"/>
          </a:p>
        </p:txBody>
      </p:sp>
      <p:pic>
        <p:nvPicPr>
          <p:cNvPr id="189" name="Google Shape;189;p35"/>
          <p:cNvPicPr preferRelativeResize="0"/>
          <p:nvPr/>
        </p:nvPicPr>
        <p:blipFill>
          <a:blip r:embed="rId3">
            <a:alphaModFix/>
          </a:blip>
          <a:stretch>
            <a:fillRect/>
          </a:stretch>
        </p:blipFill>
        <p:spPr>
          <a:xfrm>
            <a:off x="988500" y="100525"/>
            <a:ext cx="6969675" cy="35853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subTitle" idx="1"/>
          </p:nvPr>
        </p:nvSpPr>
        <p:spPr>
          <a:xfrm>
            <a:off x="4098700" y="2059125"/>
            <a:ext cx="46812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Delimitarea cerului de pământ</a:t>
            </a:r>
            <a:endParaRPr sz="1000"/>
          </a:p>
          <a:p>
            <a:pPr marL="0" lvl="0" indent="0" algn="ctr" rtl="0">
              <a:lnSpc>
                <a:spcPct val="80000"/>
              </a:lnSpc>
              <a:spcBef>
                <a:spcPts val="0"/>
              </a:spcBef>
              <a:spcAft>
                <a:spcPts val="0"/>
              </a:spcAft>
              <a:buSzPts val="275"/>
              <a:buNone/>
            </a:pPr>
            <a:r>
              <a:rPr lang="ro" sz="1000" b="1"/>
              <a:t>PANAITE BETUEL</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Căldura razelor de soare care încălzește bolta cerească la apus de soare.</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VI-a</a:t>
            </a:r>
            <a:endParaRPr sz="1000" b="1"/>
          </a:p>
        </p:txBody>
      </p:sp>
      <p:pic>
        <p:nvPicPr>
          <p:cNvPr id="195" name="Google Shape;195;p36"/>
          <p:cNvPicPr preferRelativeResize="0"/>
          <p:nvPr/>
        </p:nvPicPr>
        <p:blipFill>
          <a:blip r:embed="rId3">
            <a:alphaModFix/>
          </a:blip>
          <a:stretch>
            <a:fillRect/>
          </a:stretch>
        </p:blipFill>
        <p:spPr>
          <a:xfrm>
            <a:off x="152400" y="152400"/>
            <a:ext cx="3686199" cy="491492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7"/>
          <p:cNvPicPr preferRelativeResize="0"/>
          <p:nvPr/>
        </p:nvPicPr>
        <p:blipFill>
          <a:blip r:embed="rId3">
            <a:alphaModFix/>
          </a:blip>
          <a:stretch>
            <a:fillRect/>
          </a:stretch>
        </p:blipFill>
        <p:spPr>
          <a:xfrm>
            <a:off x="501648" y="76200"/>
            <a:ext cx="2807500" cy="4991099"/>
          </a:xfrm>
          <a:prstGeom prst="rect">
            <a:avLst/>
          </a:prstGeom>
          <a:noFill/>
          <a:ln w="19050" cap="flat" cmpd="sng">
            <a:solidFill>
              <a:schemeClr val="dk2"/>
            </a:solidFill>
            <a:prstDash val="solid"/>
            <a:round/>
            <a:headEnd type="none" w="sm" len="sm"/>
            <a:tailEnd type="none" w="sm" len="sm"/>
          </a:ln>
        </p:spPr>
      </p:pic>
      <p:sp>
        <p:nvSpPr>
          <p:cNvPr id="201" name="Google Shape;201;p37"/>
          <p:cNvSpPr txBox="1">
            <a:spLocks noGrp="1"/>
          </p:cNvSpPr>
          <p:nvPr>
            <p:ph type="subTitle" idx="4294967295"/>
          </p:nvPr>
        </p:nvSpPr>
        <p:spPr>
          <a:xfrm>
            <a:off x="3906975" y="1597600"/>
            <a:ext cx="4087500" cy="1542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275"/>
              <a:buNone/>
            </a:pPr>
            <a:r>
              <a:rPr lang="ro" sz="1400"/>
              <a:t>Titlu: Zori de vară</a:t>
            </a:r>
            <a:endParaRPr sz="1400"/>
          </a:p>
          <a:p>
            <a:pPr marL="0" lvl="0" indent="0" algn="l" rtl="0">
              <a:lnSpc>
                <a:spcPct val="80000"/>
              </a:lnSpc>
              <a:spcBef>
                <a:spcPts val="1200"/>
              </a:spcBef>
              <a:spcAft>
                <a:spcPts val="0"/>
              </a:spcAft>
              <a:buSzPts val="275"/>
              <a:buNone/>
            </a:pPr>
            <a:r>
              <a:rPr lang="ro" sz="1400" b="1"/>
              <a:t>NEGOIȚĂ CĂTĂLINA </a:t>
            </a:r>
            <a:endParaRPr sz="1400" b="1"/>
          </a:p>
          <a:p>
            <a:pPr marL="0" lvl="0" indent="0" algn="l" rtl="0">
              <a:lnSpc>
                <a:spcPct val="80000"/>
              </a:lnSpc>
              <a:spcBef>
                <a:spcPts val="1200"/>
              </a:spcBef>
              <a:spcAft>
                <a:spcPts val="0"/>
              </a:spcAft>
              <a:buSzPts val="275"/>
              <a:buNone/>
            </a:pPr>
            <a:r>
              <a:rPr lang="ro" sz="1400"/>
              <a:t>Descriere : </a:t>
            </a:r>
            <a:endParaRPr sz="1400"/>
          </a:p>
          <a:p>
            <a:pPr marL="0" lvl="0" indent="0" algn="l" rtl="0">
              <a:lnSpc>
                <a:spcPct val="80000"/>
              </a:lnSpc>
              <a:spcBef>
                <a:spcPts val="1200"/>
              </a:spcBef>
              <a:spcAft>
                <a:spcPts val="0"/>
              </a:spcAft>
              <a:buSzPts val="275"/>
              <a:buNone/>
            </a:pPr>
            <a:endParaRPr sz="1400"/>
          </a:p>
          <a:p>
            <a:pPr marL="0" lvl="0" indent="0" algn="l" rtl="0">
              <a:lnSpc>
                <a:spcPct val="80000"/>
              </a:lnSpc>
              <a:spcBef>
                <a:spcPts val="1200"/>
              </a:spcBef>
              <a:spcAft>
                <a:spcPts val="1200"/>
              </a:spcAft>
              <a:buSzPts val="275"/>
              <a:buNone/>
            </a:pPr>
            <a:r>
              <a:rPr lang="ro" sz="1400" b="1"/>
              <a:t>    Clasa a VIII-a</a:t>
            </a:r>
            <a:endParaRPr sz="14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8"/>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Miresmele naturii</a:t>
            </a:r>
            <a:endParaRPr sz="1000"/>
          </a:p>
          <a:p>
            <a:pPr marL="0" lvl="0" indent="0" algn="ctr" rtl="0">
              <a:lnSpc>
                <a:spcPct val="80000"/>
              </a:lnSpc>
              <a:spcBef>
                <a:spcPts val="0"/>
              </a:spcBef>
              <a:spcAft>
                <a:spcPts val="0"/>
              </a:spcAft>
              <a:buSzPts val="275"/>
              <a:buNone/>
            </a:pPr>
            <a:r>
              <a:rPr lang="ro" sz="1000" b="1"/>
              <a:t>DOBREA NICOLETA</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Rozele de toamnă cu parfumul lor îmbietor și plin de esență.</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VII-a</a:t>
            </a:r>
            <a:endParaRPr sz="1000" b="1"/>
          </a:p>
        </p:txBody>
      </p:sp>
      <p:pic>
        <p:nvPicPr>
          <p:cNvPr id="207" name="Google Shape;207;p38"/>
          <p:cNvPicPr preferRelativeResize="0"/>
          <p:nvPr/>
        </p:nvPicPr>
        <p:blipFill rotWithShape="1">
          <a:blip r:embed="rId3">
            <a:alphaModFix/>
          </a:blip>
          <a:srcRect t="37492" b="37489"/>
          <a:stretch/>
        </p:blipFill>
        <p:spPr>
          <a:xfrm>
            <a:off x="988500" y="100525"/>
            <a:ext cx="6969674" cy="358537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000"/>
              <a:t>Titlu: Pastel </a:t>
            </a:r>
            <a:endParaRPr sz="1000"/>
          </a:p>
          <a:p>
            <a:pPr marL="0" lvl="0" indent="0" algn="ctr" rtl="0">
              <a:lnSpc>
                <a:spcPct val="80000"/>
              </a:lnSpc>
              <a:spcBef>
                <a:spcPts val="0"/>
              </a:spcBef>
              <a:spcAft>
                <a:spcPts val="0"/>
              </a:spcAft>
              <a:buSzPts val="275"/>
              <a:buNone/>
            </a:pPr>
            <a:r>
              <a:rPr lang="ro" sz="1000" b="1"/>
              <a:t>DOBREA NICOLETA</a:t>
            </a:r>
            <a:endParaRPr sz="1000" b="1"/>
          </a:p>
          <a:p>
            <a:pPr marL="0" lvl="0" indent="0" algn="ctr" rtl="0">
              <a:lnSpc>
                <a:spcPct val="80000"/>
              </a:lnSpc>
              <a:spcBef>
                <a:spcPts val="0"/>
              </a:spcBef>
              <a:spcAft>
                <a:spcPts val="0"/>
              </a:spcAft>
              <a:buSzPts val="275"/>
              <a:buNone/>
            </a:pPr>
            <a:r>
              <a:rPr lang="ro" sz="1000"/>
              <a:t>Descriere : </a:t>
            </a:r>
            <a:endParaRPr sz="1000"/>
          </a:p>
          <a:p>
            <a:pPr marL="0" lvl="0" indent="0" algn="ctr" rtl="0">
              <a:lnSpc>
                <a:spcPct val="80000"/>
              </a:lnSpc>
              <a:spcBef>
                <a:spcPts val="0"/>
              </a:spcBef>
              <a:spcAft>
                <a:spcPts val="0"/>
              </a:spcAft>
              <a:buSzPts val="275"/>
              <a:buNone/>
            </a:pPr>
            <a:r>
              <a:rPr lang="ro" sz="1000"/>
              <a:t>Bolta  purpurie își prinde în brațețe nopții buchetul de culori .</a:t>
            </a:r>
            <a:endParaRPr sz="1000"/>
          </a:p>
          <a:p>
            <a:pPr marL="0" lvl="0" indent="0" algn="l" rtl="0">
              <a:lnSpc>
                <a:spcPct val="80000"/>
              </a:lnSpc>
              <a:spcBef>
                <a:spcPts val="0"/>
              </a:spcBef>
              <a:spcAft>
                <a:spcPts val="0"/>
              </a:spcAft>
              <a:buSzPts val="275"/>
              <a:buNone/>
            </a:pPr>
            <a:endParaRPr sz="1000"/>
          </a:p>
          <a:p>
            <a:pPr marL="0" lvl="0" indent="0" algn="ctr" rtl="0">
              <a:lnSpc>
                <a:spcPct val="80000"/>
              </a:lnSpc>
              <a:spcBef>
                <a:spcPts val="0"/>
              </a:spcBef>
              <a:spcAft>
                <a:spcPts val="0"/>
              </a:spcAft>
              <a:buSzPts val="275"/>
              <a:buNone/>
            </a:pPr>
            <a:r>
              <a:rPr lang="ro" sz="1000" b="1"/>
              <a:t>Clasa a VII-a</a:t>
            </a:r>
            <a:endParaRPr sz="1000" b="1"/>
          </a:p>
        </p:txBody>
      </p:sp>
      <p:pic>
        <p:nvPicPr>
          <p:cNvPr id="213" name="Google Shape;213;p39"/>
          <p:cNvPicPr preferRelativeResize="0"/>
          <p:nvPr/>
        </p:nvPicPr>
        <p:blipFill rotWithShape="1">
          <a:blip r:embed="rId3">
            <a:alphaModFix/>
          </a:blip>
          <a:srcRect t="15707" b="15700"/>
          <a:stretch/>
        </p:blipFill>
        <p:spPr>
          <a:xfrm>
            <a:off x="870688" y="100525"/>
            <a:ext cx="6969675" cy="358537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300"/>
              <a:t>Titlu: O minge de foc</a:t>
            </a:r>
            <a:endParaRPr sz="1300"/>
          </a:p>
          <a:p>
            <a:pPr marL="0" lvl="0" indent="0" algn="ctr" rtl="0">
              <a:lnSpc>
                <a:spcPct val="80000"/>
              </a:lnSpc>
              <a:spcBef>
                <a:spcPts val="0"/>
              </a:spcBef>
              <a:spcAft>
                <a:spcPts val="0"/>
              </a:spcAft>
              <a:buSzPts val="275"/>
              <a:buNone/>
            </a:pPr>
            <a:r>
              <a:rPr lang="ro" sz="1300" b="1"/>
              <a:t>ȘANDRU CRISTINA</a:t>
            </a:r>
            <a:endParaRPr sz="1300" b="1"/>
          </a:p>
          <a:p>
            <a:pPr marL="0" lvl="0" indent="0" algn="ctr" rtl="0">
              <a:lnSpc>
                <a:spcPct val="80000"/>
              </a:lnSpc>
              <a:spcBef>
                <a:spcPts val="0"/>
              </a:spcBef>
              <a:spcAft>
                <a:spcPts val="0"/>
              </a:spcAft>
              <a:buSzPts val="275"/>
              <a:buNone/>
            </a:pPr>
            <a:r>
              <a:rPr lang="ro" sz="1300"/>
              <a:t>Descriere : </a:t>
            </a:r>
            <a:endParaRPr sz="1300"/>
          </a:p>
          <a:p>
            <a:pPr marL="0" lvl="0" indent="0" algn="ctr" rtl="0">
              <a:lnSpc>
                <a:spcPct val="80000"/>
              </a:lnSpc>
              <a:spcBef>
                <a:spcPts val="0"/>
              </a:spcBef>
              <a:spcAft>
                <a:spcPts val="0"/>
              </a:spcAft>
              <a:buSzPts val="275"/>
              <a:buNone/>
            </a:pPr>
            <a:r>
              <a:rPr lang="ro" sz="1400">
                <a:solidFill>
                  <a:srgbClr val="222222"/>
                </a:solidFill>
                <a:highlight>
                  <a:srgbClr val="FFFFFF"/>
                </a:highlight>
              </a:rPr>
              <a:t>Soarele ne călăuzește viața, ne luminează calea cea bună și ne dă energia pentru a continua orice am face. Apusul de soare este un moment plin de frumusețe și mister. După apusul misterios se ascunde noaptea întunecată.</a:t>
            </a:r>
            <a:endParaRPr sz="1300">
              <a:solidFill>
                <a:schemeClr val="dk1"/>
              </a:solidFill>
            </a:endParaRPr>
          </a:p>
          <a:p>
            <a:pPr marL="0" lvl="0" indent="0" algn="ctr" rtl="0">
              <a:lnSpc>
                <a:spcPct val="80000"/>
              </a:lnSpc>
              <a:spcBef>
                <a:spcPts val="0"/>
              </a:spcBef>
              <a:spcAft>
                <a:spcPts val="0"/>
              </a:spcAft>
              <a:buSzPts val="275"/>
              <a:buNone/>
            </a:pPr>
            <a:r>
              <a:rPr lang="ro" sz="1300" b="1"/>
              <a:t>Clasa a VII-a</a:t>
            </a:r>
            <a:endParaRPr sz="1300" b="1"/>
          </a:p>
        </p:txBody>
      </p:sp>
      <p:pic>
        <p:nvPicPr>
          <p:cNvPr id="219" name="Google Shape;219;p40"/>
          <p:cNvPicPr preferRelativeResize="0"/>
          <p:nvPr/>
        </p:nvPicPr>
        <p:blipFill rotWithShape="1">
          <a:blip r:embed="rId3">
            <a:alphaModFix/>
          </a:blip>
          <a:srcRect t="33473" b="33476"/>
          <a:stretch/>
        </p:blipFill>
        <p:spPr>
          <a:xfrm>
            <a:off x="870688" y="156600"/>
            <a:ext cx="6969675" cy="35853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1"/>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200"/>
              <a:t>Titlu: Toamna printre salcie</a:t>
            </a:r>
            <a:endParaRPr sz="1200"/>
          </a:p>
          <a:p>
            <a:pPr marL="0" lvl="0" indent="0" algn="ctr" rtl="0">
              <a:lnSpc>
                <a:spcPct val="80000"/>
              </a:lnSpc>
              <a:spcBef>
                <a:spcPts val="0"/>
              </a:spcBef>
              <a:spcAft>
                <a:spcPts val="0"/>
              </a:spcAft>
              <a:buSzPts val="275"/>
              <a:buNone/>
            </a:pPr>
            <a:endParaRPr sz="1200"/>
          </a:p>
          <a:p>
            <a:pPr marL="0" lvl="0" indent="0" algn="ctr" rtl="0">
              <a:lnSpc>
                <a:spcPct val="80000"/>
              </a:lnSpc>
              <a:spcBef>
                <a:spcPts val="0"/>
              </a:spcBef>
              <a:spcAft>
                <a:spcPts val="0"/>
              </a:spcAft>
              <a:buSzPts val="275"/>
              <a:buNone/>
            </a:pPr>
            <a:r>
              <a:rPr lang="ro" sz="1200" b="1"/>
              <a:t>PANAITE NAOMI</a:t>
            </a:r>
            <a:endParaRPr sz="1200" b="1"/>
          </a:p>
          <a:p>
            <a:pPr marL="0" lvl="0" indent="0" algn="ctr" rtl="0">
              <a:lnSpc>
                <a:spcPct val="80000"/>
              </a:lnSpc>
              <a:spcBef>
                <a:spcPts val="0"/>
              </a:spcBef>
              <a:spcAft>
                <a:spcPts val="0"/>
              </a:spcAft>
              <a:buSzPts val="275"/>
              <a:buNone/>
            </a:pPr>
            <a:r>
              <a:rPr lang="ro" sz="1200"/>
              <a:t>Descriere : </a:t>
            </a:r>
            <a:endParaRPr sz="1200"/>
          </a:p>
          <a:p>
            <a:pPr marL="0" lvl="0" indent="0" algn="ctr" rtl="0">
              <a:lnSpc>
                <a:spcPct val="80000"/>
              </a:lnSpc>
              <a:spcBef>
                <a:spcPts val="0"/>
              </a:spcBef>
              <a:spcAft>
                <a:spcPts val="0"/>
              </a:spcAft>
              <a:buSzPts val="275"/>
              <a:buNone/>
            </a:pPr>
            <a:r>
              <a:rPr lang="ro" sz="1300">
                <a:solidFill>
                  <a:srgbClr val="222222"/>
                </a:solidFill>
                <a:highlight>
                  <a:srgbClr val="FFFFFF"/>
                </a:highlight>
              </a:rPr>
              <a:t>Trestiile se apleacă la pământ când Toamna se arată</a:t>
            </a:r>
            <a:r>
              <a:rPr lang="ro" sz="1200">
                <a:solidFill>
                  <a:schemeClr val="dk1"/>
                </a:solidFill>
              </a:rPr>
              <a:t>.</a:t>
            </a:r>
            <a:endParaRPr sz="1200">
              <a:solidFill>
                <a:schemeClr val="dk1"/>
              </a:solidFill>
            </a:endParaRPr>
          </a:p>
          <a:p>
            <a:pPr marL="0" lvl="0" indent="0" algn="l" rtl="0">
              <a:lnSpc>
                <a:spcPct val="80000"/>
              </a:lnSpc>
              <a:spcBef>
                <a:spcPts val="0"/>
              </a:spcBef>
              <a:spcAft>
                <a:spcPts val="0"/>
              </a:spcAft>
              <a:buSzPts val="275"/>
              <a:buNone/>
            </a:pPr>
            <a:endParaRPr sz="1200"/>
          </a:p>
          <a:p>
            <a:pPr marL="0" lvl="0" indent="0" algn="ctr" rtl="0">
              <a:lnSpc>
                <a:spcPct val="80000"/>
              </a:lnSpc>
              <a:spcBef>
                <a:spcPts val="0"/>
              </a:spcBef>
              <a:spcAft>
                <a:spcPts val="0"/>
              </a:spcAft>
              <a:buSzPts val="275"/>
              <a:buNone/>
            </a:pPr>
            <a:r>
              <a:rPr lang="ro" sz="1200" b="1"/>
              <a:t>Clasa a VII-a</a:t>
            </a:r>
            <a:endParaRPr sz="1200" b="1"/>
          </a:p>
        </p:txBody>
      </p:sp>
      <p:pic>
        <p:nvPicPr>
          <p:cNvPr id="225" name="Google Shape;225;p41"/>
          <p:cNvPicPr preferRelativeResize="0"/>
          <p:nvPr/>
        </p:nvPicPr>
        <p:blipFill rotWithShape="1">
          <a:blip r:embed="rId3">
            <a:alphaModFix/>
          </a:blip>
          <a:srcRect t="30707" b="30711"/>
          <a:stretch/>
        </p:blipFill>
        <p:spPr>
          <a:xfrm>
            <a:off x="870675" y="92150"/>
            <a:ext cx="6969675" cy="35853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subTitle" idx="1"/>
          </p:nvPr>
        </p:nvSpPr>
        <p:spPr>
          <a:xfrm>
            <a:off x="4182450" y="1779150"/>
            <a:ext cx="4714800" cy="16881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ro"/>
              <a:t>Titlu:Atmosfera verii</a:t>
            </a:r>
            <a:endParaRPr/>
          </a:p>
          <a:p>
            <a:pPr marL="0" lvl="0" indent="0" algn="ctr" rtl="0">
              <a:spcBef>
                <a:spcPts val="0"/>
              </a:spcBef>
              <a:spcAft>
                <a:spcPts val="0"/>
              </a:spcAft>
              <a:buNone/>
            </a:pPr>
            <a:r>
              <a:rPr lang="ro" b="1"/>
              <a:t>Adam Amalia Raluca</a:t>
            </a:r>
            <a:endParaRPr b="1"/>
          </a:p>
          <a:p>
            <a:pPr marL="0" lvl="0" indent="0" algn="ctr" rtl="0">
              <a:spcBef>
                <a:spcPts val="0"/>
              </a:spcBef>
              <a:spcAft>
                <a:spcPts val="0"/>
              </a:spcAft>
              <a:buNone/>
            </a:pPr>
            <a:r>
              <a:rPr lang="ro"/>
              <a:t>Descriere: Melancolia peisajul stârnește calmitatea sufleteasca</a:t>
            </a: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VIII-a</a:t>
            </a:r>
            <a:endParaRPr b="1"/>
          </a:p>
        </p:txBody>
      </p:sp>
      <p:pic>
        <p:nvPicPr>
          <p:cNvPr id="69" name="Google Shape;69;p15"/>
          <p:cNvPicPr preferRelativeResize="0"/>
          <p:nvPr/>
        </p:nvPicPr>
        <p:blipFill>
          <a:blip r:embed="rId3">
            <a:alphaModFix/>
          </a:blip>
          <a:stretch>
            <a:fillRect/>
          </a:stretch>
        </p:blipFill>
        <p:spPr>
          <a:xfrm>
            <a:off x="1408070" y="104437"/>
            <a:ext cx="2774375" cy="493462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2"/>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200"/>
              <a:t>Titlu: O noapte liniștită</a:t>
            </a:r>
            <a:endParaRPr sz="1200"/>
          </a:p>
          <a:p>
            <a:pPr marL="0" lvl="0" indent="0" algn="ctr" rtl="0">
              <a:lnSpc>
                <a:spcPct val="80000"/>
              </a:lnSpc>
              <a:spcBef>
                <a:spcPts val="0"/>
              </a:spcBef>
              <a:spcAft>
                <a:spcPts val="0"/>
              </a:spcAft>
              <a:buSzPts val="275"/>
              <a:buNone/>
            </a:pPr>
            <a:endParaRPr sz="1200"/>
          </a:p>
          <a:p>
            <a:pPr marL="0" lvl="0" indent="0" algn="ctr" rtl="0">
              <a:lnSpc>
                <a:spcPct val="80000"/>
              </a:lnSpc>
              <a:spcBef>
                <a:spcPts val="0"/>
              </a:spcBef>
              <a:spcAft>
                <a:spcPts val="0"/>
              </a:spcAft>
              <a:buSzPts val="275"/>
              <a:buNone/>
            </a:pPr>
            <a:r>
              <a:rPr lang="ro" sz="1200" b="1"/>
              <a:t>PANAITE NAOMI</a:t>
            </a:r>
            <a:endParaRPr sz="1200" b="1"/>
          </a:p>
          <a:p>
            <a:pPr marL="0" lvl="0" indent="0" algn="ctr" rtl="0">
              <a:lnSpc>
                <a:spcPct val="80000"/>
              </a:lnSpc>
              <a:spcBef>
                <a:spcPts val="0"/>
              </a:spcBef>
              <a:spcAft>
                <a:spcPts val="0"/>
              </a:spcAft>
              <a:buSzPts val="275"/>
              <a:buNone/>
            </a:pPr>
            <a:r>
              <a:rPr lang="ro" sz="1200"/>
              <a:t>Descriere : </a:t>
            </a:r>
            <a:endParaRPr sz="1200"/>
          </a:p>
          <a:p>
            <a:pPr marL="0" lvl="0" indent="0" algn="ctr" rtl="0">
              <a:lnSpc>
                <a:spcPct val="80000"/>
              </a:lnSpc>
              <a:spcBef>
                <a:spcPts val="0"/>
              </a:spcBef>
              <a:spcAft>
                <a:spcPts val="0"/>
              </a:spcAft>
              <a:buSzPts val="275"/>
              <a:buNone/>
            </a:pPr>
            <a:r>
              <a:rPr lang="ro" sz="1300">
                <a:solidFill>
                  <a:srgbClr val="222222"/>
                </a:solidFill>
                <a:highlight>
                  <a:srgbClr val="FFFFFF"/>
                </a:highlight>
              </a:rPr>
              <a:t>Când se lasă seara toată natura adoarme și lasă în urma ei o liniște plăcută </a:t>
            </a:r>
            <a:r>
              <a:rPr lang="ro" sz="1200">
                <a:solidFill>
                  <a:schemeClr val="dk1"/>
                </a:solidFill>
              </a:rPr>
              <a:t>.</a:t>
            </a:r>
            <a:endParaRPr sz="1200">
              <a:solidFill>
                <a:schemeClr val="dk1"/>
              </a:solidFill>
            </a:endParaRPr>
          </a:p>
          <a:p>
            <a:pPr marL="0" lvl="0" indent="0" algn="l" rtl="0">
              <a:lnSpc>
                <a:spcPct val="80000"/>
              </a:lnSpc>
              <a:spcBef>
                <a:spcPts val="0"/>
              </a:spcBef>
              <a:spcAft>
                <a:spcPts val="0"/>
              </a:spcAft>
              <a:buSzPts val="275"/>
              <a:buNone/>
            </a:pPr>
            <a:endParaRPr sz="1200"/>
          </a:p>
          <a:p>
            <a:pPr marL="0" lvl="0" indent="0" algn="ctr" rtl="0">
              <a:lnSpc>
                <a:spcPct val="80000"/>
              </a:lnSpc>
              <a:spcBef>
                <a:spcPts val="0"/>
              </a:spcBef>
              <a:spcAft>
                <a:spcPts val="0"/>
              </a:spcAft>
              <a:buSzPts val="275"/>
              <a:buNone/>
            </a:pPr>
            <a:r>
              <a:rPr lang="ro" sz="1200" b="1"/>
              <a:t>Clasa a VII-a</a:t>
            </a:r>
            <a:endParaRPr sz="1200" b="1"/>
          </a:p>
        </p:txBody>
      </p:sp>
      <p:pic>
        <p:nvPicPr>
          <p:cNvPr id="231" name="Google Shape;231;p42"/>
          <p:cNvPicPr preferRelativeResize="0"/>
          <p:nvPr/>
        </p:nvPicPr>
        <p:blipFill rotWithShape="1">
          <a:blip r:embed="rId3">
            <a:alphaModFix/>
          </a:blip>
          <a:srcRect t="15707" b="15700"/>
          <a:stretch/>
        </p:blipFill>
        <p:spPr>
          <a:xfrm>
            <a:off x="870675" y="92150"/>
            <a:ext cx="6969676" cy="35853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3"/>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200"/>
              <a:t>Titlu: Apus de soare</a:t>
            </a:r>
            <a:endParaRPr sz="1200"/>
          </a:p>
          <a:p>
            <a:pPr marL="0" lvl="0" indent="0" algn="ctr" rtl="0">
              <a:lnSpc>
                <a:spcPct val="80000"/>
              </a:lnSpc>
              <a:spcBef>
                <a:spcPts val="0"/>
              </a:spcBef>
              <a:spcAft>
                <a:spcPts val="0"/>
              </a:spcAft>
              <a:buSzPts val="275"/>
              <a:buNone/>
            </a:pPr>
            <a:endParaRPr sz="1200"/>
          </a:p>
          <a:p>
            <a:pPr marL="0" lvl="0" indent="0" algn="ctr" rtl="0">
              <a:lnSpc>
                <a:spcPct val="80000"/>
              </a:lnSpc>
              <a:spcBef>
                <a:spcPts val="0"/>
              </a:spcBef>
              <a:spcAft>
                <a:spcPts val="0"/>
              </a:spcAft>
              <a:buSzPts val="275"/>
              <a:buNone/>
            </a:pPr>
            <a:r>
              <a:rPr lang="ro" sz="1200" b="1"/>
              <a:t>PANAITE NAOMI</a:t>
            </a:r>
            <a:endParaRPr sz="1200" b="1"/>
          </a:p>
          <a:p>
            <a:pPr marL="0" lvl="0" indent="0" algn="ctr" rtl="0">
              <a:lnSpc>
                <a:spcPct val="80000"/>
              </a:lnSpc>
              <a:spcBef>
                <a:spcPts val="0"/>
              </a:spcBef>
              <a:spcAft>
                <a:spcPts val="0"/>
              </a:spcAft>
              <a:buSzPts val="275"/>
              <a:buNone/>
            </a:pPr>
            <a:r>
              <a:rPr lang="ro" sz="1200"/>
              <a:t>Descriere : </a:t>
            </a:r>
            <a:endParaRPr sz="1200"/>
          </a:p>
          <a:p>
            <a:pPr marL="0" lvl="0" indent="0" algn="ctr" rtl="0">
              <a:lnSpc>
                <a:spcPct val="80000"/>
              </a:lnSpc>
              <a:spcBef>
                <a:spcPts val="0"/>
              </a:spcBef>
              <a:spcAft>
                <a:spcPts val="0"/>
              </a:spcAft>
              <a:buSzPts val="275"/>
              <a:buNone/>
            </a:pPr>
            <a:r>
              <a:rPr lang="ro" sz="1300">
                <a:solidFill>
                  <a:srgbClr val="222222"/>
                </a:solidFill>
                <a:highlight>
                  <a:srgbClr val="FFFFFF"/>
                </a:highlight>
              </a:rPr>
              <a:t>Apusul ne spune că ziua s-a terminat. La apus de Soare natura își ia o altă înfățișare!</a:t>
            </a:r>
            <a:endParaRPr sz="1200">
              <a:solidFill>
                <a:schemeClr val="dk1"/>
              </a:solidFill>
            </a:endParaRPr>
          </a:p>
          <a:p>
            <a:pPr marL="0" lvl="0" indent="0" algn="l" rtl="0">
              <a:lnSpc>
                <a:spcPct val="80000"/>
              </a:lnSpc>
              <a:spcBef>
                <a:spcPts val="0"/>
              </a:spcBef>
              <a:spcAft>
                <a:spcPts val="0"/>
              </a:spcAft>
              <a:buSzPts val="275"/>
              <a:buNone/>
            </a:pPr>
            <a:endParaRPr sz="1200"/>
          </a:p>
          <a:p>
            <a:pPr marL="0" lvl="0" indent="0" algn="ctr" rtl="0">
              <a:lnSpc>
                <a:spcPct val="80000"/>
              </a:lnSpc>
              <a:spcBef>
                <a:spcPts val="0"/>
              </a:spcBef>
              <a:spcAft>
                <a:spcPts val="0"/>
              </a:spcAft>
              <a:buSzPts val="275"/>
              <a:buNone/>
            </a:pPr>
            <a:r>
              <a:rPr lang="ro" sz="1200" b="1"/>
              <a:t>Clasa a VII-a</a:t>
            </a:r>
            <a:endParaRPr sz="1200" b="1"/>
          </a:p>
        </p:txBody>
      </p:sp>
      <p:pic>
        <p:nvPicPr>
          <p:cNvPr id="237" name="Google Shape;237;p43"/>
          <p:cNvPicPr preferRelativeResize="0"/>
          <p:nvPr/>
        </p:nvPicPr>
        <p:blipFill rotWithShape="1">
          <a:blip r:embed="rId3">
            <a:alphaModFix/>
          </a:blip>
          <a:srcRect t="30707" b="30711"/>
          <a:stretch/>
        </p:blipFill>
        <p:spPr>
          <a:xfrm>
            <a:off x="870688" y="58650"/>
            <a:ext cx="6969675" cy="35853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4"/>
          <p:cNvSpPr txBox="1">
            <a:spLocks noGrp="1"/>
          </p:cNvSpPr>
          <p:nvPr>
            <p:ph type="subTitle" idx="1"/>
          </p:nvPr>
        </p:nvSpPr>
        <p:spPr>
          <a:xfrm>
            <a:off x="838772" y="3817200"/>
            <a:ext cx="7033500" cy="13263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ro" sz="1200"/>
              <a:t>Titlu: Apusul în culori divine</a:t>
            </a:r>
            <a:endParaRPr sz="1200"/>
          </a:p>
          <a:p>
            <a:pPr marL="0" lvl="0" indent="0" algn="ctr" rtl="0">
              <a:lnSpc>
                <a:spcPct val="80000"/>
              </a:lnSpc>
              <a:spcBef>
                <a:spcPts val="0"/>
              </a:spcBef>
              <a:spcAft>
                <a:spcPts val="0"/>
              </a:spcAft>
              <a:buSzPts val="275"/>
              <a:buNone/>
            </a:pPr>
            <a:r>
              <a:rPr lang="ro" sz="1200" b="1"/>
              <a:t>STANCIU ALEXANDRA</a:t>
            </a:r>
            <a:endParaRPr sz="1200" b="1"/>
          </a:p>
          <a:p>
            <a:pPr marL="0" lvl="0" indent="0" algn="ctr" rtl="0">
              <a:lnSpc>
                <a:spcPct val="80000"/>
              </a:lnSpc>
              <a:spcBef>
                <a:spcPts val="0"/>
              </a:spcBef>
              <a:spcAft>
                <a:spcPts val="0"/>
              </a:spcAft>
              <a:buSzPts val="275"/>
              <a:buNone/>
            </a:pPr>
            <a:r>
              <a:rPr lang="ro" sz="1200"/>
              <a:t>Descriere : </a:t>
            </a:r>
            <a:endParaRPr sz="1200"/>
          </a:p>
          <a:p>
            <a:pPr marL="0" lvl="0" indent="0" algn="l" rtl="0">
              <a:lnSpc>
                <a:spcPct val="80000"/>
              </a:lnSpc>
              <a:spcBef>
                <a:spcPts val="0"/>
              </a:spcBef>
              <a:spcAft>
                <a:spcPts val="0"/>
              </a:spcAft>
              <a:buSzPts val="275"/>
              <a:buNone/>
            </a:pPr>
            <a:r>
              <a:rPr lang="ro" sz="1300">
                <a:solidFill>
                  <a:srgbClr val="222222"/>
                </a:solidFill>
                <a:highlight>
                  <a:srgbClr val="FFFFFF"/>
                </a:highlight>
              </a:rPr>
              <a:t>Apusul de soare este un moment plin de frumusețe și mister. Este momentul când soarele începe să se așeze în spatele orizontului și începe să își schimbe culoarea în nuanțe de roșu, galben și portocaliu.</a:t>
            </a:r>
            <a:endParaRPr sz="1200"/>
          </a:p>
          <a:p>
            <a:pPr marL="0" lvl="0" indent="0" algn="ctr" rtl="0">
              <a:lnSpc>
                <a:spcPct val="80000"/>
              </a:lnSpc>
              <a:spcBef>
                <a:spcPts val="0"/>
              </a:spcBef>
              <a:spcAft>
                <a:spcPts val="0"/>
              </a:spcAft>
              <a:buSzPts val="275"/>
              <a:buNone/>
            </a:pPr>
            <a:r>
              <a:rPr lang="ro" sz="1200" b="1"/>
              <a:t>Clasa a VII-a</a:t>
            </a:r>
            <a:endParaRPr sz="1200" b="1"/>
          </a:p>
        </p:txBody>
      </p:sp>
      <p:pic>
        <p:nvPicPr>
          <p:cNvPr id="243" name="Google Shape;243;p44"/>
          <p:cNvPicPr preferRelativeResize="0"/>
          <p:nvPr/>
        </p:nvPicPr>
        <p:blipFill rotWithShape="1">
          <a:blip r:embed="rId3">
            <a:alphaModFix/>
          </a:blip>
          <a:srcRect t="30707" b="30711"/>
          <a:stretch/>
        </p:blipFill>
        <p:spPr>
          <a:xfrm>
            <a:off x="870688" y="50275"/>
            <a:ext cx="6969675" cy="358537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5"/>
          <p:cNvPicPr preferRelativeResize="0"/>
          <p:nvPr/>
        </p:nvPicPr>
        <p:blipFill>
          <a:blip r:embed="rId3">
            <a:alphaModFix/>
          </a:blip>
          <a:stretch>
            <a:fillRect/>
          </a:stretch>
        </p:blipFill>
        <p:spPr>
          <a:xfrm>
            <a:off x="152400" y="152400"/>
            <a:ext cx="8609220"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6"/>
          <p:cNvSpPr txBox="1"/>
          <p:nvPr/>
        </p:nvSpPr>
        <p:spPr>
          <a:xfrm>
            <a:off x="4540500" y="1531925"/>
            <a:ext cx="44307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o" sz="1650">
                <a:solidFill>
                  <a:srgbClr val="1F1F1F"/>
                </a:solidFill>
                <a:highlight>
                  <a:srgbClr val="FFFFFF"/>
                </a:highlight>
                <a:latin typeface="Roboto"/>
                <a:ea typeface="Roboto"/>
                <a:cs typeface="Roboto"/>
                <a:sym typeface="Roboto"/>
              </a:rPr>
              <a:t>            Titlu: Spectacol de culori</a:t>
            </a:r>
            <a:endParaRPr sz="1650">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r>
              <a:rPr lang="ro" sz="1650" b="1">
                <a:solidFill>
                  <a:srgbClr val="1F1F1F"/>
                </a:solidFill>
                <a:highlight>
                  <a:srgbClr val="FFFFFF"/>
                </a:highlight>
                <a:latin typeface="Roboto"/>
                <a:ea typeface="Roboto"/>
                <a:cs typeface="Roboto"/>
                <a:sym typeface="Roboto"/>
              </a:rPr>
              <a:t>               Avram Iris Andrada</a:t>
            </a:r>
            <a:endParaRPr sz="1650" b="1">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r>
              <a:rPr lang="ro" sz="1650" b="1">
                <a:solidFill>
                  <a:srgbClr val="1F1F1F"/>
                </a:solidFill>
                <a:highlight>
                  <a:srgbClr val="FFFFFF"/>
                </a:highlight>
                <a:latin typeface="Roboto"/>
                <a:ea typeface="Roboto"/>
                <a:cs typeface="Roboto"/>
                <a:sym typeface="Roboto"/>
              </a:rPr>
              <a:t>                      clasa a VIII-a</a:t>
            </a:r>
            <a:endParaRPr sz="1650" b="1">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r>
              <a:rPr lang="ro" sz="1650">
                <a:solidFill>
                  <a:srgbClr val="1F1F1F"/>
                </a:solidFill>
                <a:highlight>
                  <a:srgbClr val="FFFFFF"/>
                </a:highlight>
                <a:latin typeface="Roboto"/>
                <a:ea typeface="Roboto"/>
                <a:cs typeface="Roboto"/>
                <a:sym typeface="Roboto"/>
              </a:rPr>
              <a:t>Descriere: Razele soarelui blânde încălzesc pământul și luminează cerul într-o explozie de culori. Păsările încep să-și cânte serenada matinală, iar natura se trezește la viață într-un dans al frunzelor și al florilor. Este un moment magic al zilei, plin de promisiuni și speranță pentru aventurile ce urmează.</a:t>
            </a:r>
            <a:endParaRPr sz="1650">
              <a:solidFill>
                <a:srgbClr val="1F1F1F"/>
              </a:solidFill>
              <a:highlight>
                <a:srgbClr val="FFFFFF"/>
              </a:highlight>
              <a:latin typeface="Roboto"/>
              <a:ea typeface="Roboto"/>
              <a:cs typeface="Roboto"/>
              <a:sym typeface="Roboto"/>
            </a:endParaRPr>
          </a:p>
        </p:txBody>
      </p:sp>
      <p:pic>
        <p:nvPicPr>
          <p:cNvPr id="254" name="Google Shape;254;p46"/>
          <p:cNvPicPr preferRelativeResize="0"/>
          <p:nvPr/>
        </p:nvPicPr>
        <p:blipFill>
          <a:blip r:embed="rId3">
            <a:alphaModFix/>
          </a:blip>
          <a:stretch>
            <a:fillRect/>
          </a:stretch>
        </p:blipFill>
        <p:spPr>
          <a:xfrm>
            <a:off x="486175" y="66800"/>
            <a:ext cx="3851170" cy="5076698"/>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7"/>
          <p:cNvSpPr txBox="1"/>
          <p:nvPr/>
        </p:nvSpPr>
        <p:spPr>
          <a:xfrm>
            <a:off x="4829925" y="1061225"/>
            <a:ext cx="38097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o" sz="1650">
                <a:solidFill>
                  <a:srgbClr val="1F1F1F"/>
                </a:solidFill>
                <a:highlight>
                  <a:srgbClr val="FFFFFF"/>
                </a:highlight>
                <a:latin typeface="Roboto"/>
                <a:ea typeface="Roboto"/>
                <a:cs typeface="Roboto"/>
                <a:sym typeface="Roboto"/>
              </a:rPr>
              <a:t>  Titlu: O seară de toamnă liniștită!</a:t>
            </a:r>
            <a:endParaRPr sz="1650">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r>
              <a:rPr lang="ro" sz="1650">
                <a:solidFill>
                  <a:srgbClr val="1F1F1F"/>
                </a:solidFill>
                <a:highlight>
                  <a:srgbClr val="FFFFFF"/>
                </a:highlight>
                <a:latin typeface="Roboto"/>
                <a:ea typeface="Roboto"/>
                <a:cs typeface="Roboto"/>
                <a:sym typeface="Roboto"/>
              </a:rPr>
              <a:t>  </a:t>
            </a:r>
            <a:r>
              <a:rPr lang="ro" sz="1650">
                <a:solidFill>
                  <a:srgbClr val="1F1F1F"/>
                </a:solidFill>
                <a:highlight>
                  <a:schemeClr val="lt1"/>
                </a:highlight>
                <a:latin typeface="Roboto"/>
                <a:ea typeface="Roboto"/>
                <a:cs typeface="Roboto"/>
                <a:sym typeface="Roboto"/>
              </a:rPr>
              <a:t>Descriere:  Un apus de soare luminos pe ulița casei mele, într-o seară de toamnă ce oferă un sentiment  plăcut.</a:t>
            </a:r>
            <a:endParaRPr sz="1650">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r>
              <a:rPr lang="ro" sz="1650" b="1">
                <a:solidFill>
                  <a:srgbClr val="1F1F1F"/>
                </a:solidFill>
                <a:highlight>
                  <a:srgbClr val="FFFFFF"/>
                </a:highlight>
                <a:latin typeface="Roboto"/>
                <a:ea typeface="Roboto"/>
                <a:cs typeface="Roboto"/>
                <a:sym typeface="Roboto"/>
              </a:rPr>
              <a:t>          Dumitrescu Ștefania</a:t>
            </a:r>
            <a:endParaRPr sz="1650" b="1">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r>
              <a:rPr lang="ro" sz="1650" b="1">
                <a:solidFill>
                  <a:srgbClr val="1F1F1F"/>
                </a:solidFill>
                <a:highlight>
                  <a:srgbClr val="FFFFFF"/>
                </a:highlight>
                <a:latin typeface="Roboto"/>
                <a:ea typeface="Roboto"/>
                <a:cs typeface="Roboto"/>
                <a:sym typeface="Roboto"/>
              </a:rPr>
              <a:t>                 clasa a VIII-a</a:t>
            </a:r>
            <a:endParaRPr sz="1650">
              <a:solidFill>
                <a:srgbClr val="1F1F1F"/>
              </a:solidFill>
              <a:highlight>
                <a:srgbClr val="FFFFFF"/>
              </a:highlight>
              <a:latin typeface="Roboto"/>
              <a:ea typeface="Roboto"/>
              <a:cs typeface="Roboto"/>
              <a:sym typeface="Roboto"/>
            </a:endParaRPr>
          </a:p>
        </p:txBody>
      </p:sp>
      <p:pic>
        <p:nvPicPr>
          <p:cNvPr id="260" name="Google Shape;260;p47"/>
          <p:cNvPicPr preferRelativeResize="0"/>
          <p:nvPr/>
        </p:nvPicPr>
        <p:blipFill>
          <a:blip r:embed="rId3">
            <a:alphaModFix/>
          </a:blip>
          <a:stretch>
            <a:fillRect/>
          </a:stretch>
        </p:blipFill>
        <p:spPr>
          <a:xfrm>
            <a:off x="392025" y="58275"/>
            <a:ext cx="3740774" cy="498769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8"/>
          <p:cNvSpPr txBox="1">
            <a:spLocks noGrp="1"/>
          </p:cNvSpPr>
          <p:nvPr>
            <p:ph type="subTitle" idx="1"/>
          </p:nvPr>
        </p:nvSpPr>
        <p:spPr>
          <a:xfrm>
            <a:off x="4476450" y="1199500"/>
            <a:ext cx="4227600" cy="19293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5"/>
              <a:buNone/>
            </a:pPr>
            <a:r>
              <a:rPr lang="ro" sz="1500"/>
              <a:t>Titlu:Marele copac</a:t>
            </a:r>
            <a:endParaRPr sz="1500"/>
          </a:p>
          <a:p>
            <a:pPr marL="0" lvl="0" indent="0" algn="l" rtl="0">
              <a:lnSpc>
                <a:spcPct val="90000"/>
              </a:lnSpc>
              <a:spcBef>
                <a:spcPts val="0"/>
              </a:spcBef>
              <a:spcAft>
                <a:spcPts val="0"/>
              </a:spcAft>
              <a:buSzPts val="275"/>
              <a:buNone/>
            </a:pPr>
            <a:r>
              <a:rPr lang="ro" sz="1500"/>
              <a:t>       </a:t>
            </a:r>
            <a:r>
              <a:rPr lang="ro" sz="1500" b="1"/>
              <a:t>Năstase Ionel Cătălin</a:t>
            </a:r>
            <a:endParaRPr sz="1500" b="1"/>
          </a:p>
          <a:p>
            <a:pPr marL="0" lvl="0" indent="0" algn="l" rtl="0">
              <a:lnSpc>
                <a:spcPct val="90000"/>
              </a:lnSpc>
              <a:spcBef>
                <a:spcPts val="0"/>
              </a:spcBef>
              <a:spcAft>
                <a:spcPts val="0"/>
              </a:spcAft>
              <a:buClr>
                <a:schemeClr val="dk1"/>
              </a:buClr>
              <a:buSzPts val="275"/>
              <a:buFont typeface="Arial"/>
              <a:buNone/>
            </a:pPr>
            <a:r>
              <a:rPr lang="ro" sz="1500" b="1"/>
              <a:t>             clasa a VII-a</a:t>
            </a:r>
            <a:endParaRPr sz="1500" b="1"/>
          </a:p>
          <a:p>
            <a:pPr marL="0" lvl="0" indent="0" algn="l" rtl="0">
              <a:lnSpc>
                <a:spcPct val="90000"/>
              </a:lnSpc>
              <a:spcBef>
                <a:spcPts val="0"/>
              </a:spcBef>
              <a:spcAft>
                <a:spcPts val="0"/>
              </a:spcAft>
              <a:buClr>
                <a:schemeClr val="dk1"/>
              </a:buClr>
              <a:buSzPts val="275"/>
              <a:buFont typeface="Arial"/>
              <a:buNone/>
            </a:pPr>
            <a:r>
              <a:rPr lang="ro" sz="1500"/>
              <a:t>Descriere: Acest copac, mai precis plop, se poate vedea de pe podul de la Lungoci, și de pe drumul de lângă dig, când mergi de la Nămoloasa spre Tudor Vladimirescu.</a:t>
            </a:r>
            <a:endParaRPr sz="1500"/>
          </a:p>
        </p:txBody>
      </p:sp>
      <p:pic>
        <p:nvPicPr>
          <p:cNvPr id="266" name="Google Shape;266;p48"/>
          <p:cNvPicPr preferRelativeResize="0"/>
          <p:nvPr/>
        </p:nvPicPr>
        <p:blipFill>
          <a:blip r:embed="rId3">
            <a:alphaModFix/>
          </a:blip>
          <a:stretch>
            <a:fillRect/>
          </a:stretch>
        </p:blipFill>
        <p:spPr>
          <a:xfrm>
            <a:off x="1095450" y="0"/>
            <a:ext cx="2893224" cy="5143500"/>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9"/>
          <p:cNvPicPr preferRelativeResize="0"/>
          <p:nvPr/>
        </p:nvPicPr>
        <p:blipFill>
          <a:blip r:embed="rId3">
            <a:alphaModFix/>
          </a:blip>
          <a:stretch>
            <a:fillRect/>
          </a:stretch>
        </p:blipFill>
        <p:spPr>
          <a:xfrm>
            <a:off x="736000" y="0"/>
            <a:ext cx="2893230" cy="5143500"/>
          </a:xfrm>
          <a:prstGeom prst="rect">
            <a:avLst/>
          </a:prstGeom>
          <a:noFill/>
          <a:ln w="19050" cap="flat" cmpd="sng">
            <a:solidFill>
              <a:srgbClr val="595959"/>
            </a:solidFill>
            <a:prstDash val="solid"/>
            <a:round/>
            <a:headEnd type="none" w="sm" len="sm"/>
            <a:tailEnd type="none" w="sm" len="sm"/>
          </a:ln>
        </p:spPr>
      </p:pic>
      <p:sp>
        <p:nvSpPr>
          <p:cNvPr id="272" name="Google Shape;272;p49"/>
          <p:cNvSpPr txBox="1"/>
          <p:nvPr/>
        </p:nvSpPr>
        <p:spPr>
          <a:xfrm>
            <a:off x="4572000" y="537675"/>
            <a:ext cx="4233600" cy="22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o" sz="1900">
                <a:solidFill>
                  <a:schemeClr val="dk2"/>
                </a:solidFill>
              </a:rPr>
              <a:t>Titlu: Mica pădure</a:t>
            </a:r>
            <a:endParaRPr sz="1900">
              <a:solidFill>
                <a:schemeClr val="dk2"/>
              </a:solidFill>
            </a:endParaRPr>
          </a:p>
          <a:p>
            <a:pPr marL="0" lvl="0" indent="0" algn="l" rtl="0">
              <a:spcBef>
                <a:spcPts val="0"/>
              </a:spcBef>
              <a:spcAft>
                <a:spcPts val="0"/>
              </a:spcAft>
              <a:buNone/>
            </a:pPr>
            <a:r>
              <a:rPr lang="ro" sz="1900">
                <a:solidFill>
                  <a:schemeClr val="dk2"/>
                </a:solidFill>
              </a:rPr>
              <a:t> </a:t>
            </a:r>
            <a:r>
              <a:rPr lang="ro" sz="1900" b="1">
                <a:solidFill>
                  <a:schemeClr val="dk2"/>
                </a:solidFill>
              </a:rPr>
              <a:t>Năstase Ionel Cătălin</a:t>
            </a:r>
            <a:endParaRPr sz="1900" b="1">
              <a:solidFill>
                <a:schemeClr val="dk2"/>
              </a:solidFill>
            </a:endParaRPr>
          </a:p>
          <a:p>
            <a:pPr marL="0" lvl="0" indent="0" algn="l" rtl="0">
              <a:spcBef>
                <a:spcPts val="0"/>
              </a:spcBef>
              <a:spcAft>
                <a:spcPts val="0"/>
              </a:spcAft>
              <a:buNone/>
            </a:pPr>
            <a:r>
              <a:rPr lang="ro" sz="1900" b="1">
                <a:solidFill>
                  <a:schemeClr val="dk2"/>
                </a:solidFill>
              </a:rPr>
              <a:t>            clasa a VII-a</a:t>
            </a:r>
            <a:endParaRPr sz="1900" b="1">
              <a:solidFill>
                <a:schemeClr val="dk2"/>
              </a:solidFill>
            </a:endParaRPr>
          </a:p>
          <a:p>
            <a:pPr marL="0" lvl="0" indent="0" algn="l" rtl="0">
              <a:spcBef>
                <a:spcPts val="0"/>
              </a:spcBef>
              <a:spcAft>
                <a:spcPts val="0"/>
              </a:spcAft>
              <a:buNone/>
            </a:pPr>
            <a:r>
              <a:rPr lang="ro" sz="1900">
                <a:solidFill>
                  <a:schemeClr val="dk2"/>
                </a:solidFill>
              </a:rPr>
              <a:t>Descriere: Această mică pădure se poate vedea, când mergi de la Nămoloasa spre Tudor Vladimirescu, pe drumul de lângă dig.</a:t>
            </a:r>
            <a:endParaRPr sz="5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0"/>
          <p:cNvSpPr txBox="1">
            <a:spLocks noGrp="1"/>
          </p:cNvSpPr>
          <p:nvPr>
            <p:ph type="subTitle" idx="1"/>
          </p:nvPr>
        </p:nvSpPr>
        <p:spPr>
          <a:xfrm>
            <a:off x="311700" y="4002500"/>
            <a:ext cx="8686200" cy="10332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Clr>
                <a:schemeClr val="dk1"/>
              </a:buClr>
              <a:buSzPts val="440"/>
              <a:buFont typeface="Arial"/>
              <a:buNone/>
            </a:pPr>
            <a:r>
              <a:rPr lang="ro" sz="1520">
                <a:latin typeface="Times New Roman"/>
                <a:ea typeface="Times New Roman"/>
                <a:cs typeface="Times New Roman"/>
                <a:sym typeface="Times New Roman"/>
              </a:rPr>
              <a:t>Titlu:Toamna-un popas al naturii</a:t>
            </a:r>
            <a:endParaRPr sz="1520">
              <a:latin typeface="Times New Roman"/>
              <a:ea typeface="Times New Roman"/>
              <a:cs typeface="Times New Roman"/>
              <a:sym typeface="Times New Roman"/>
            </a:endParaRPr>
          </a:p>
          <a:p>
            <a:pPr marL="0" lvl="0" indent="0" algn="ctr" rtl="0">
              <a:lnSpc>
                <a:spcPct val="95000"/>
              </a:lnSpc>
              <a:spcBef>
                <a:spcPts val="0"/>
              </a:spcBef>
              <a:spcAft>
                <a:spcPts val="0"/>
              </a:spcAft>
              <a:buClr>
                <a:schemeClr val="dk1"/>
              </a:buClr>
              <a:buSzPts val="440"/>
              <a:buFont typeface="Arial"/>
              <a:buNone/>
            </a:pPr>
            <a:r>
              <a:rPr lang="ro" sz="1520" b="1">
                <a:latin typeface="Times New Roman"/>
                <a:ea typeface="Times New Roman"/>
                <a:cs typeface="Times New Roman"/>
                <a:sym typeface="Times New Roman"/>
              </a:rPr>
              <a:t>Sebastian David</a:t>
            </a:r>
            <a:endParaRPr sz="1520" b="1">
              <a:latin typeface="Times New Roman"/>
              <a:ea typeface="Times New Roman"/>
              <a:cs typeface="Times New Roman"/>
              <a:sym typeface="Times New Roman"/>
            </a:endParaRPr>
          </a:p>
          <a:p>
            <a:pPr marL="0" lvl="0" indent="0" algn="ctr" rtl="0">
              <a:lnSpc>
                <a:spcPct val="95000"/>
              </a:lnSpc>
              <a:spcBef>
                <a:spcPts val="0"/>
              </a:spcBef>
              <a:spcAft>
                <a:spcPts val="0"/>
              </a:spcAft>
              <a:buClr>
                <a:schemeClr val="dk1"/>
              </a:buClr>
              <a:buSzPts val="440"/>
              <a:buFont typeface="Arial"/>
              <a:buNone/>
            </a:pPr>
            <a:r>
              <a:rPr lang="ro" sz="1520">
                <a:latin typeface="Times New Roman"/>
                <a:ea typeface="Times New Roman"/>
                <a:cs typeface="Times New Roman"/>
                <a:sym typeface="Times New Roman"/>
              </a:rPr>
              <a:t>Descriere: Oriunde întâlnită, toamna e mereu surprinzătoare!</a:t>
            </a:r>
            <a:endParaRPr sz="1520">
              <a:latin typeface="Times New Roman"/>
              <a:ea typeface="Times New Roman"/>
              <a:cs typeface="Times New Roman"/>
              <a:sym typeface="Times New Roman"/>
            </a:endParaRPr>
          </a:p>
          <a:p>
            <a:pPr marL="0" lvl="0" indent="0" algn="ctr" rtl="0">
              <a:lnSpc>
                <a:spcPct val="95000"/>
              </a:lnSpc>
              <a:spcBef>
                <a:spcPts val="0"/>
              </a:spcBef>
              <a:spcAft>
                <a:spcPts val="0"/>
              </a:spcAft>
              <a:buClr>
                <a:schemeClr val="dk1"/>
              </a:buClr>
              <a:buSzPts val="440"/>
              <a:buFont typeface="Arial"/>
              <a:buNone/>
            </a:pPr>
            <a:r>
              <a:rPr lang="ro" sz="1520" b="1">
                <a:latin typeface="Times New Roman"/>
                <a:ea typeface="Times New Roman"/>
                <a:cs typeface="Times New Roman"/>
                <a:sym typeface="Times New Roman"/>
              </a:rPr>
              <a:t>Clasa a VI-a</a:t>
            </a:r>
            <a:endParaRPr sz="1520" b="1">
              <a:latin typeface="Times New Roman"/>
              <a:ea typeface="Times New Roman"/>
              <a:cs typeface="Times New Roman"/>
              <a:sym typeface="Times New Roman"/>
            </a:endParaRPr>
          </a:p>
          <a:p>
            <a:pPr marL="0" lvl="0" indent="0" algn="ctr" rtl="0">
              <a:lnSpc>
                <a:spcPct val="80000"/>
              </a:lnSpc>
              <a:spcBef>
                <a:spcPts val="0"/>
              </a:spcBef>
              <a:spcAft>
                <a:spcPts val="0"/>
              </a:spcAft>
              <a:buSzPts val="440"/>
              <a:buNone/>
            </a:pPr>
            <a:endParaRPr sz="1120"/>
          </a:p>
        </p:txBody>
      </p:sp>
      <p:pic>
        <p:nvPicPr>
          <p:cNvPr id="278" name="Google Shape;278;p50"/>
          <p:cNvPicPr preferRelativeResize="0"/>
          <p:nvPr/>
        </p:nvPicPr>
        <p:blipFill>
          <a:blip r:embed="rId3">
            <a:alphaModFix/>
          </a:blip>
          <a:stretch>
            <a:fillRect/>
          </a:stretch>
        </p:blipFill>
        <p:spPr>
          <a:xfrm>
            <a:off x="951225" y="417275"/>
            <a:ext cx="7241549" cy="348769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1"/>
          <p:cNvSpPr txBox="1">
            <a:spLocks noGrp="1"/>
          </p:cNvSpPr>
          <p:nvPr>
            <p:ph type="subTitle" idx="1"/>
          </p:nvPr>
        </p:nvSpPr>
        <p:spPr>
          <a:xfrm>
            <a:off x="5159000" y="1374450"/>
            <a:ext cx="3984900" cy="1197300"/>
          </a:xfrm>
          <a:prstGeom prst="rect">
            <a:avLst/>
          </a:prstGeom>
        </p:spPr>
        <p:txBody>
          <a:bodyPr spcFirstLastPara="1" wrap="square" lIns="91425" tIns="91425" rIns="91425" bIns="91425" anchor="t" anchorCtr="0">
            <a:normAutofit lnSpcReduction="10000"/>
          </a:bodyPr>
          <a:lstStyle/>
          <a:p>
            <a:pPr marL="0" lvl="0" indent="0" algn="ctr" rtl="0">
              <a:lnSpc>
                <a:spcPct val="70000"/>
              </a:lnSpc>
              <a:spcBef>
                <a:spcPts val="0"/>
              </a:spcBef>
              <a:spcAft>
                <a:spcPts val="0"/>
              </a:spcAft>
              <a:buSzPts val="770"/>
              <a:buNone/>
            </a:pPr>
            <a:r>
              <a:rPr lang="ro" sz="1760">
                <a:latin typeface="Times New Roman"/>
                <a:ea typeface="Times New Roman"/>
                <a:cs typeface="Times New Roman"/>
                <a:sym typeface="Times New Roman"/>
              </a:rPr>
              <a:t>Titlu: Apus de soare</a:t>
            </a:r>
            <a:endParaRPr sz="1760">
              <a:latin typeface="Times New Roman"/>
              <a:ea typeface="Times New Roman"/>
              <a:cs typeface="Times New Roman"/>
              <a:sym typeface="Times New Roman"/>
            </a:endParaRPr>
          </a:p>
          <a:p>
            <a:pPr marL="0" lvl="0" indent="0" algn="ctr" rtl="0">
              <a:lnSpc>
                <a:spcPct val="70000"/>
              </a:lnSpc>
              <a:spcBef>
                <a:spcPts val="0"/>
              </a:spcBef>
              <a:spcAft>
                <a:spcPts val="0"/>
              </a:spcAft>
              <a:buSzPts val="770"/>
              <a:buNone/>
            </a:pPr>
            <a:r>
              <a:rPr lang="ro" sz="1760" b="1">
                <a:latin typeface="Times New Roman"/>
                <a:ea typeface="Times New Roman"/>
                <a:cs typeface="Times New Roman"/>
                <a:sym typeface="Times New Roman"/>
              </a:rPr>
              <a:t>Șerban Maria</a:t>
            </a:r>
            <a:endParaRPr sz="1760" b="1">
              <a:latin typeface="Times New Roman"/>
              <a:ea typeface="Times New Roman"/>
              <a:cs typeface="Times New Roman"/>
              <a:sym typeface="Times New Roman"/>
            </a:endParaRPr>
          </a:p>
          <a:p>
            <a:pPr marL="0" lvl="0" indent="0" algn="ctr" rtl="0">
              <a:lnSpc>
                <a:spcPct val="70000"/>
              </a:lnSpc>
              <a:spcBef>
                <a:spcPts val="0"/>
              </a:spcBef>
              <a:spcAft>
                <a:spcPts val="0"/>
              </a:spcAft>
              <a:buSzPts val="770"/>
              <a:buNone/>
            </a:pPr>
            <a:r>
              <a:rPr lang="ro" sz="1760">
                <a:latin typeface="Times New Roman"/>
                <a:ea typeface="Times New Roman"/>
                <a:cs typeface="Times New Roman"/>
                <a:sym typeface="Times New Roman"/>
              </a:rPr>
              <a:t>Descriere:Mama Natură ne oferă toate nuanțele cerului.Apusul este întotdeauna spectaculos și fermecător.</a:t>
            </a:r>
            <a:endParaRPr sz="1760">
              <a:latin typeface="Times New Roman"/>
              <a:ea typeface="Times New Roman"/>
              <a:cs typeface="Times New Roman"/>
              <a:sym typeface="Times New Roman"/>
            </a:endParaRPr>
          </a:p>
          <a:p>
            <a:pPr marL="0" lvl="0" indent="0" algn="ctr" rtl="0">
              <a:lnSpc>
                <a:spcPct val="70000"/>
              </a:lnSpc>
              <a:spcBef>
                <a:spcPts val="0"/>
              </a:spcBef>
              <a:spcAft>
                <a:spcPts val="0"/>
              </a:spcAft>
              <a:buSzPts val="770"/>
              <a:buNone/>
            </a:pPr>
            <a:r>
              <a:rPr lang="ro" sz="1660" b="1">
                <a:latin typeface="Times New Roman"/>
                <a:ea typeface="Times New Roman"/>
                <a:cs typeface="Times New Roman"/>
                <a:sym typeface="Times New Roman"/>
              </a:rPr>
              <a:t>Clasa a VI-a</a:t>
            </a:r>
            <a:endParaRPr sz="1660" b="1">
              <a:latin typeface="Times New Roman"/>
              <a:ea typeface="Times New Roman"/>
              <a:cs typeface="Times New Roman"/>
              <a:sym typeface="Times New Roman"/>
            </a:endParaRPr>
          </a:p>
        </p:txBody>
      </p:sp>
      <p:pic>
        <p:nvPicPr>
          <p:cNvPr id="284" name="Google Shape;284;p51"/>
          <p:cNvPicPr preferRelativeResize="0"/>
          <p:nvPr/>
        </p:nvPicPr>
        <p:blipFill>
          <a:blip r:embed="rId3">
            <a:alphaModFix/>
          </a:blip>
          <a:stretch>
            <a:fillRect/>
          </a:stretch>
        </p:blipFill>
        <p:spPr>
          <a:xfrm>
            <a:off x="275150" y="133201"/>
            <a:ext cx="4713350" cy="4370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569398" y="169363"/>
            <a:ext cx="4804773" cy="4804773"/>
          </a:xfrm>
          <a:prstGeom prst="rect">
            <a:avLst/>
          </a:prstGeom>
          <a:noFill/>
          <a:ln w="19050" cap="flat" cmpd="sng">
            <a:solidFill>
              <a:schemeClr val="dk2"/>
            </a:solidFill>
            <a:prstDash val="solid"/>
            <a:round/>
            <a:headEnd type="none" w="sm" len="sm"/>
            <a:tailEnd type="none" w="sm" len="sm"/>
          </a:ln>
        </p:spPr>
      </p:pic>
      <p:sp>
        <p:nvSpPr>
          <p:cNvPr id="75" name="Google Shape;75;p16"/>
          <p:cNvSpPr txBox="1">
            <a:spLocks noGrp="1"/>
          </p:cNvSpPr>
          <p:nvPr>
            <p:ph type="subTitle" idx="1"/>
          </p:nvPr>
        </p:nvSpPr>
        <p:spPr>
          <a:xfrm>
            <a:off x="5374175" y="1122700"/>
            <a:ext cx="3769800" cy="1535400"/>
          </a:xfrm>
          <a:prstGeom prst="rect">
            <a:avLst/>
          </a:prstGeom>
        </p:spPr>
        <p:txBody>
          <a:bodyPr spcFirstLastPara="1" wrap="square" lIns="91425" tIns="91425" rIns="91425" bIns="91425" anchor="t" anchorCtr="0">
            <a:normAutofit fontScale="47500" lnSpcReduction="20000"/>
          </a:bodyPr>
          <a:lstStyle/>
          <a:p>
            <a:pPr marL="0" lvl="0" indent="0" algn="ctr" rtl="0">
              <a:spcBef>
                <a:spcPts val="0"/>
              </a:spcBef>
              <a:spcAft>
                <a:spcPts val="0"/>
              </a:spcAft>
              <a:buNone/>
            </a:pPr>
            <a:r>
              <a:rPr lang="ro"/>
              <a:t>Titlu:Paznicul nopții</a:t>
            </a:r>
            <a:endParaRPr/>
          </a:p>
          <a:p>
            <a:pPr marL="0" lvl="0" indent="0" algn="ctr" rtl="0">
              <a:spcBef>
                <a:spcPts val="0"/>
              </a:spcBef>
              <a:spcAft>
                <a:spcPts val="0"/>
              </a:spcAft>
              <a:buNone/>
            </a:pPr>
            <a:r>
              <a:rPr lang="ro" b="1"/>
              <a:t>Adam Amalia Raluca</a:t>
            </a:r>
            <a:endParaRPr b="1"/>
          </a:p>
          <a:p>
            <a:pPr marL="0" lvl="0" indent="0" algn="ctr" rtl="0">
              <a:spcBef>
                <a:spcPts val="0"/>
              </a:spcBef>
              <a:spcAft>
                <a:spcPts val="0"/>
              </a:spcAft>
              <a:buNone/>
            </a:pPr>
            <a:endParaRPr/>
          </a:p>
          <a:p>
            <a:pPr marL="0" lvl="0" indent="0" algn="ctr" rtl="0">
              <a:spcBef>
                <a:spcPts val="0"/>
              </a:spcBef>
              <a:spcAft>
                <a:spcPts val="0"/>
              </a:spcAft>
              <a:buNone/>
            </a:pPr>
            <a:r>
              <a:rPr lang="ro"/>
              <a:t>Descriere : Luna, perla sparta sub melancolia eternă a întunericului,  </a:t>
            </a:r>
            <a:endParaRPr/>
          </a:p>
          <a:p>
            <a:pPr marL="0" lvl="0" indent="0" algn="ctr" rtl="0">
              <a:spcBef>
                <a:spcPts val="0"/>
              </a:spcBef>
              <a:spcAft>
                <a:spcPts val="0"/>
              </a:spcAft>
              <a:buNone/>
            </a:pPr>
            <a:r>
              <a:rPr lang="ro"/>
              <a:t> stapaneste cerul cu a ei lumina</a:t>
            </a: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VIII-a</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90" name="Google Shape;290;p52"/>
          <p:cNvSpPr txBox="1">
            <a:spLocks noGrp="1"/>
          </p:cNvSpPr>
          <p:nvPr>
            <p:ph type="subTitle" idx="1"/>
          </p:nvPr>
        </p:nvSpPr>
        <p:spPr>
          <a:xfrm>
            <a:off x="311700" y="4024950"/>
            <a:ext cx="8520600" cy="932100"/>
          </a:xfrm>
          <a:prstGeom prst="rect">
            <a:avLst/>
          </a:prstGeom>
        </p:spPr>
        <p:txBody>
          <a:bodyPr spcFirstLastPara="1" wrap="square" lIns="91425" tIns="91425" rIns="91425" bIns="91425" anchor="t" anchorCtr="0">
            <a:normAutofit fontScale="47500" lnSpcReduction="10000"/>
          </a:bodyPr>
          <a:lstStyle/>
          <a:p>
            <a:pPr marL="0" lvl="0" indent="0" algn="ctr" rtl="0">
              <a:spcBef>
                <a:spcPts val="0"/>
              </a:spcBef>
              <a:spcAft>
                <a:spcPts val="0"/>
              </a:spcAft>
              <a:buNone/>
            </a:pPr>
            <a:r>
              <a:rPr lang="ro">
                <a:latin typeface="Times New Roman"/>
                <a:ea typeface="Times New Roman"/>
                <a:cs typeface="Times New Roman"/>
                <a:sym typeface="Times New Roman"/>
              </a:rPr>
              <a:t>Titlu:Peisaj de toamnă</a:t>
            </a:r>
            <a:endParaRPr>
              <a:latin typeface="Times New Roman"/>
              <a:ea typeface="Times New Roman"/>
              <a:cs typeface="Times New Roman"/>
              <a:sym typeface="Times New Roman"/>
            </a:endParaRPr>
          </a:p>
          <a:p>
            <a:pPr marL="0" lvl="0" indent="0" algn="ctr" rtl="0">
              <a:spcBef>
                <a:spcPts val="0"/>
              </a:spcBef>
              <a:spcAft>
                <a:spcPts val="0"/>
              </a:spcAft>
              <a:buNone/>
            </a:pPr>
            <a:r>
              <a:rPr lang="ro" b="1">
                <a:latin typeface="Times New Roman"/>
                <a:ea typeface="Times New Roman"/>
                <a:cs typeface="Times New Roman"/>
                <a:sym typeface="Times New Roman"/>
              </a:rPr>
              <a:t>Iancu Alina</a:t>
            </a:r>
            <a:endParaRPr>
              <a:latin typeface="Times New Roman"/>
              <a:ea typeface="Times New Roman"/>
              <a:cs typeface="Times New Roman"/>
              <a:sym typeface="Times New Roman"/>
            </a:endParaRPr>
          </a:p>
          <a:p>
            <a:pPr marL="0" lvl="0" indent="0" algn="ctr" rtl="0">
              <a:spcBef>
                <a:spcPts val="0"/>
              </a:spcBef>
              <a:spcAft>
                <a:spcPts val="0"/>
              </a:spcAft>
              <a:buNone/>
            </a:pPr>
            <a:r>
              <a:rPr lang="ro">
                <a:latin typeface="Times New Roman"/>
                <a:ea typeface="Times New Roman"/>
                <a:cs typeface="Times New Roman"/>
                <a:sym typeface="Times New Roman"/>
              </a:rPr>
              <a:t>Descriere: Natura, un pictor neobosit ce oferă mereu momente de încântare.</a:t>
            </a:r>
            <a:endParaRPr>
              <a:latin typeface="Times New Roman"/>
              <a:ea typeface="Times New Roman"/>
              <a:cs typeface="Times New Roman"/>
              <a:sym typeface="Times New Roman"/>
            </a:endParaRPr>
          </a:p>
          <a:p>
            <a:pPr marL="0" lvl="0" indent="0" algn="ctr" rtl="0">
              <a:spcBef>
                <a:spcPts val="0"/>
              </a:spcBef>
              <a:spcAft>
                <a:spcPts val="0"/>
              </a:spcAft>
              <a:buNone/>
            </a:pPr>
            <a:r>
              <a:rPr lang="ro" b="1">
                <a:latin typeface="Times New Roman"/>
                <a:ea typeface="Times New Roman"/>
                <a:cs typeface="Times New Roman"/>
                <a:sym typeface="Times New Roman"/>
              </a:rPr>
              <a:t>Clasa a VI-a</a:t>
            </a:r>
            <a:endParaRPr b="1">
              <a:latin typeface="Times New Roman"/>
              <a:ea typeface="Times New Roman"/>
              <a:cs typeface="Times New Roman"/>
              <a:sym typeface="Times New Roman"/>
            </a:endParaRPr>
          </a:p>
        </p:txBody>
      </p:sp>
      <p:pic>
        <p:nvPicPr>
          <p:cNvPr id="291" name="Google Shape;291;p52"/>
          <p:cNvPicPr preferRelativeResize="0"/>
          <p:nvPr/>
        </p:nvPicPr>
        <p:blipFill>
          <a:blip r:embed="rId3">
            <a:alphaModFix/>
          </a:blip>
          <a:stretch>
            <a:fillRect/>
          </a:stretch>
        </p:blipFill>
        <p:spPr>
          <a:xfrm>
            <a:off x="238075" y="0"/>
            <a:ext cx="2528625" cy="4024950"/>
          </a:xfrm>
          <a:prstGeom prst="rect">
            <a:avLst/>
          </a:prstGeom>
          <a:noFill/>
          <a:ln>
            <a:noFill/>
          </a:ln>
        </p:spPr>
      </p:pic>
      <p:pic>
        <p:nvPicPr>
          <p:cNvPr id="292" name="Google Shape;292;p52"/>
          <p:cNvPicPr preferRelativeResize="0"/>
          <p:nvPr/>
        </p:nvPicPr>
        <p:blipFill>
          <a:blip r:embed="rId4">
            <a:alphaModFix/>
          </a:blip>
          <a:stretch>
            <a:fillRect/>
          </a:stretch>
        </p:blipFill>
        <p:spPr>
          <a:xfrm>
            <a:off x="2766700" y="0"/>
            <a:ext cx="3277475" cy="4024950"/>
          </a:xfrm>
          <a:prstGeom prst="rect">
            <a:avLst/>
          </a:prstGeom>
          <a:noFill/>
          <a:ln>
            <a:noFill/>
          </a:ln>
        </p:spPr>
      </p:pic>
      <p:pic>
        <p:nvPicPr>
          <p:cNvPr id="293" name="Google Shape;293;p52"/>
          <p:cNvPicPr preferRelativeResize="0"/>
          <p:nvPr/>
        </p:nvPicPr>
        <p:blipFill>
          <a:blip r:embed="rId5">
            <a:alphaModFix/>
          </a:blip>
          <a:stretch>
            <a:fillRect/>
          </a:stretch>
        </p:blipFill>
        <p:spPr>
          <a:xfrm>
            <a:off x="6044175" y="0"/>
            <a:ext cx="2877976" cy="4024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3"/>
          <p:cNvSpPr txBox="1">
            <a:spLocks noGrp="1"/>
          </p:cNvSpPr>
          <p:nvPr>
            <p:ph type="title"/>
          </p:nvPr>
        </p:nvSpPr>
        <p:spPr>
          <a:xfrm>
            <a:off x="265500" y="49425"/>
            <a:ext cx="4045200" cy="147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ro" sz="1879"/>
              <a:t>Titlu</a:t>
            </a:r>
            <a:r>
              <a:rPr lang="ro" sz="2300">
                <a:latin typeface="Times New Roman"/>
                <a:ea typeface="Times New Roman"/>
                <a:cs typeface="Times New Roman"/>
                <a:sym typeface="Times New Roman"/>
              </a:rPr>
              <a:t>:Toamna în grădina casei mele</a:t>
            </a:r>
            <a:endParaRPr sz="2300">
              <a:latin typeface="Times New Roman"/>
              <a:ea typeface="Times New Roman"/>
              <a:cs typeface="Times New Roman"/>
              <a:sym typeface="Times New Roman"/>
            </a:endParaRPr>
          </a:p>
          <a:p>
            <a:pPr marL="0" lvl="0" indent="0" algn="ctr" rtl="0">
              <a:spcBef>
                <a:spcPts val="0"/>
              </a:spcBef>
              <a:spcAft>
                <a:spcPts val="0"/>
              </a:spcAft>
              <a:buSzPts val="990"/>
              <a:buNone/>
            </a:pPr>
            <a:r>
              <a:rPr lang="ro" sz="2000" b="1">
                <a:latin typeface="Times New Roman"/>
                <a:ea typeface="Times New Roman"/>
                <a:cs typeface="Times New Roman"/>
                <a:sym typeface="Times New Roman"/>
              </a:rPr>
              <a:t>Dumitru Sonia Beatriz</a:t>
            </a:r>
            <a:endParaRPr sz="2000" b="1">
              <a:latin typeface="Times New Roman"/>
              <a:ea typeface="Times New Roman"/>
              <a:cs typeface="Times New Roman"/>
              <a:sym typeface="Times New Roman"/>
            </a:endParaRPr>
          </a:p>
        </p:txBody>
      </p:sp>
      <p:sp>
        <p:nvSpPr>
          <p:cNvPr id="299" name="Google Shape;299;p5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300" name="Google Shape;300;p53"/>
          <p:cNvSpPr txBox="1">
            <a:spLocks noGrp="1"/>
          </p:cNvSpPr>
          <p:nvPr>
            <p:ph type="subTitle" idx="1"/>
          </p:nvPr>
        </p:nvSpPr>
        <p:spPr>
          <a:xfrm>
            <a:off x="265500" y="1722725"/>
            <a:ext cx="4045200" cy="23154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None/>
            </a:pPr>
            <a:r>
              <a:rPr lang="ro" sz="2000">
                <a:latin typeface="Times New Roman"/>
                <a:ea typeface="Times New Roman"/>
                <a:cs typeface="Times New Roman"/>
                <a:sym typeface="Times New Roman"/>
              </a:rPr>
              <a:t>Descriere: Acesta este cel mai frumos cadou de la Dumnezeu pe care ni l-a dat pentru a putea supraviețui și a ne adapta. Noi suntem recunoscători pentru aceasta și avem obligația de a proteja NATURA.</a:t>
            </a:r>
            <a:endParaRPr sz="2000">
              <a:latin typeface="Times New Roman"/>
              <a:ea typeface="Times New Roman"/>
              <a:cs typeface="Times New Roman"/>
              <a:sym typeface="Times New Roman"/>
            </a:endParaRPr>
          </a:p>
          <a:p>
            <a:pPr marL="0" lvl="0" indent="0" algn="ctr" rtl="0">
              <a:lnSpc>
                <a:spcPct val="80000"/>
              </a:lnSpc>
              <a:spcBef>
                <a:spcPts val="0"/>
              </a:spcBef>
              <a:spcAft>
                <a:spcPts val="0"/>
              </a:spcAft>
              <a:buNone/>
            </a:pPr>
            <a:r>
              <a:rPr lang="ro" sz="2000" b="1">
                <a:latin typeface="Times New Roman"/>
                <a:ea typeface="Times New Roman"/>
                <a:cs typeface="Times New Roman"/>
                <a:sym typeface="Times New Roman"/>
              </a:rPr>
              <a:t>Clasa a VI-a</a:t>
            </a:r>
            <a:endParaRPr sz="2000" b="1">
              <a:latin typeface="Times New Roman"/>
              <a:ea typeface="Times New Roman"/>
              <a:cs typeface="Times New Roman"/>
              <a:sym typeface="Times New Roman"/>
            </a:endParaRPr>
          </a:p>
        </p:txBody>
      </p:sp>
      <p:pic>
        <p:nvPicPr>
          <p:cNvPr id="301" name="Google Shape;301;p53"/>
          <p:cNvPicPr preferRelativeResize="0"/>
          <p:nvPr/>
        </p:nvPicPr>
        <p:blipFill>
          <a:blip r:embed="rId3">
            <a:alphaModFix/>
          </a:blip>
          <a:stretch>
            <a:fillRect/>
          </a:stretch>
        </p:blipFill>
        <p:spPr>
          <a:xfrm>
            <a:off x="4629150" y="0"/>
            <a:ext cx="4147349" cy="49121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4"/>
          <p:cNvSpPr txBox="1">
            <a:spLocks noGrp="1"/>
          </p:cNvSpPr>
          <p:nvPr>
            <p:ph type="subTitle" idx="1"/>
          </p:nvPr>
        </p:nvSpPr>
        <p:spPr>
          <a:xfrm>
            <a:off x="311700" y="4103575"/>
            <a:ext cx="8652300" cy="10398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ro">
                <a:latin typeface="Times New Roman"/>
                <a:ea typeface="Times New Roman"/>
                <a:cs typeface="Times New Roman"/>
                <a:sym typeface="Times New Roman"/>
              </a:rPr>
              <a:t>Titlu:Cer de toamnă</a:t>
            </a:r>
            <a:endParaRPr>
              <a:latin typeface="Times New Roman"/>
              <a:ea typeface="Times New Roman"/>
              <a:cs typeface="Times New Roman"/>
              <a:sym typeface="Times New Roman"/>
            </a:endParaRPr>
          </a:p>
          <a:p>
            <a:pPr marL="0" lvl="0" indent="0" algn="ctr" rtl="0">
              <a:spcBef>
                <a:spcPts val="0"/>
              </a:spcBef>
              <a:spcAft>
                <a:spcPts val="0"/>
              </a:spcAft>
              <a:buNone/>
            </a:pPr>
            <a:r>
              <a:rPr lang="ro" b="1">
                <a:latin typeface="Times New Roman"/>
                <a:ea typeface="Times New Roman"/>
                <a:cs typeface="Times New Roman"/>
                <a:sym typeface="Times New Roman"/>
              </a:rPr>
              <a:t>Goleanu Ștefan</a:t>
            </a:r>
            <a:endParaRPr b="1">
              <a:latin typeface="Times New Roman"/>
              <a:ea typeface="Times New Roman"/>
              <a:cs typeface="Times New Roman"/>
              <a:sym typeface="Times New Roman"/>
            </a:endParaRPr>
          </a:p>
          <a:p>
            <a:pPr marL="0" lvl="0" indent="0" algn="ctr" rtl="0">
              <a:spcBef>
                <a:spcPts val="0"/>
              </a:spcBef>
              <a:spcAft>
                <a:spcPts val="0"/>
              </a:spcAft>
              <a:buNone/>
            </a:pPr>
            <a:r>
              <a:rPr lang="ro">
                <a:latin typeface="Times New Roman"/>
                <a:ea typeface="Times New Roman"/>
                <a:cs typeface="Times New Roman"/>
                <a:sym typeface="Times New Roman"/>
              </a:rPr>
              <a:t>Descriere: Cerul înroșit al unei toamne târzii</a:t>
            </a:r>
            <a:endParaRPr>
              <a:latin typeface="Times New Roman"/>
              <a:ea typeface="Times New Roman"/>
              <a:cs typeface="Times New Roman"/>
              <a:sym typeface="Times New Roman"/>
            </a:endParaRPr>
          </a:p>
          <a:p>
            <a:pPr marL="0" lvl="0" indent="0" algn="ctr" rtl="0">
              <a:spcBef>
                <a:spcPts val="0"/>
              </a:spcBef>
              <a:spcAft>
                <a:spcPts val="0"/>
              </a:spcAft>
              <a:buNone/>
            </a:pPr>
            <a:r>
              <a:rPr lang="ro" b="1">
                <a:latin typeface="Times New Roman"/>
                <a:ea typeface="Times New Roman"/>
                <a:cs typeface="Times New Roman"/>
                <a:sym typeface="Times New Roman"/>
              </a:rPr>
              <a:t>Clasa a VI-a</a:t>
            </a:r>
            <a:endParaRPr b="1">
              <a:latin typeface="Times New Roman"/>
              <a:ea typeface="Times New Roman"/>
              <a:cs typeface="Times New Roman"/>
              <a:sym typeface="Times New Roman"/>
            </a:endParaRPr>
          </a:p>
        </p:txBody>
      </p:sp>
      <p:pic>
        <p:nvPicPr>
          <p:cNvPr id="307" name="Google Shape;307;p54"/>
          <p:cNvPicPr preferRelativeResize="0"/>
          <p:nvPr/>
        </p:nvPicPr>
        <p:blipFill>
          <a:blip r:embed="rId3">
            <a:alphaModFix/>
          </a:blip>
          <a:stretch>
            <a:fillRect/>
          </a:stretch>
        </p:blipFill>
        <p:spPr>
          <a:xfrm>
            <a:off x="1088100" y="187350"/>
            <a:ext cx="7340324" cy="36916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subTitle" idx="1"/>
          </p:nvPr>
        </p:nvSpPr>
        <p:spPr>
          <a:xfrm>
            <a:off x="4572000" y="1386752"/>
            <a:ext cx="4380600" cy="1449000"/>
          </a:xfrm>
          <a:prstGeom prst="rect">
            <a:avLst/>
          </a:prstGeom>
        </p:spPr>
        <p:txBody>
          <a:bodyPr spcFirstLastPara="1" wrap="square" lIns="91425" tIns="91425" rIns="91425" bIns="91425" anchor="t" anchorCtr="0">
            <a:normAutofit fontScale="47500"/>
          </a:bodyPr>
          <a:lstStyle/>
          <a:p>
            <a:pPr marL="0" lvl="0" indent="0" algn="ctr" rtl="0">
              <a:spcBef>
                <a:spcPts val="0"/>
              </a:spcBef>
              <a:spcAft>
                <a:spcPts val="0"/>
              </a:spcAft>
              <a:buNone/>
            </a:pPr>
            <a:r>
              <a:rPr lang="ro"/>
              <a:t>Titlu:Podoaba nopții </a:t>
            </a:r>
            <a:endParaRPr/>
          </a:p>
          <a:p>
            <a:pPr marL="0" lvl="0" indent="0" algn="ctr" rtl="0">
              <a:spcBef>
                <a:spcPts val="0"/>
              </a:spcBef>
              <a:spcAft>
                <a:spcPts val="0"/>
              </a:spcAft>
              <a:buNone/>
            </a:pPr>
            <a:r>
              <a:rPr lang="ro" b="1"/>
              <a:t>Adam Alexandra Florentina</a:t>
            </a:r>
            <a:endParaRPr b="1"/>
          </a:p>
          <a:p>
            <a:pPr marL="0" lvl="0" indent="0" algn="ctr" rtl="0">
              <a:spcBef>
                <a:spcPts val="0"/>
              </a:spcBef>
              <a:spcAft>
                <a:spcPts val="0"/>
              </a:spcAft>
              <a:buNone/>
            </a:pPr>
            <a:endParaRPr/>
          </a:p>
          <a:p>
            <a:pPr marL="0" lvl="0" indent="0" algn="ctr" rtl="0">
              <a:spcBef>
                <a:spcPts val="0"/>
              </a:spcBef>
              <a:spcAft>
                <a:spcPts val="0"/>
              </a:spcAft>
              <a:buNone/>
            </a:pPr>
            <a:r>
              <a:rPr lang="ro"/>
              <a:t>Descriere :În bezna nopții, răsare un far călăuzitor .</a:t>
            </a: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VIII-a</a:t>
            </a:r>
            <a:endParaRPr b="1"/>
          </a:p>
        </p:txBody>
      </p:sp>
      <p:pic>
        <p:nvPicPr>
          <p:cNvPr id="81" name="Google Shape;81;p17"/>
          <p:cNvPicPr preferRelativeResize="0"/>
          <p:nvPr/>
        </p:nvPicPr>
        <p:blipFill>
          <a:blip r:embed="rId3">
            <a:alphaModFix/>
          </a:blip>
          <a:stretch>
            <a:fillRect/>
          </a:stretch>
        </p:blipFill>
        <p:spPr>
          <a:xfrm>
            <a:off x="939350" y="152400"/>
            <a:ext cx="3632657" cy="48387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subTitle" idx="1"/>
          </p:nvPr>
        </p:nvSpPr>
        <p:spPr>
          <a:xfrm>
            <a:off x="4572000" y="1386752"/>
            <a:ext cx="4380600" cy="1449000"/>
          </a:xfrm>
          <a:prstGeom prst="rect">
            <a:avLst/>
          </a:prstGeom>
        </p:spPr>
        <p:txBody>
          <a:bodyPr spcFirstLastPara="1" wrap="square" lIns="91425" tIns="91425" rIns="91425" bIns="91425" anchor="t" anchorCtr="0">
            <a:normAutofit fontScale="47500" lnSpcReduction="20000"/>
          </a:bodyPr>
          <a:lstStyle/>
          <a:p>
            <a:pPr marL="0" lvl="0" indent="0" algn="ctr" rtl="0">
              <a:spcBef>
                <a:spcPts val="0"/>
              </a:spcBef>
              <a:spcAft>
                <a:spcPts val="0"/>
              </a:spcAft>
              <a:buNone/>
            </a:pPr>
            <a:r>
              <a:rPr lang="ro"/>
              <a:t>Titlu:Stâlpii aurii ai toamnei </a:t>
            </a:r>
            <a:endParaRPr/>
          </a:p>
          <a:p>
            <a:pPr marL="0" lvl="0" indent="0" algn="ctr" rtl="0">
              <a:spcBef>
                <a:spcPts val="0"/>
              </a:spcBef>
              <a:spcAft>
                <a:spcPts val="0"/>
              </a:spcAft>
              <a:buNone/>
            </a:pPr>
            <a:r>
              <a:rPr lang="ro" b="1"/>
              <a:t>AURICĂ REBECCA</a:t>
            </a:r>
            <a:endParaRPr b="1"/>
          </a:p>
          <a:p>
            <a:pPr marL="0" lvl="0" indent="0" algn="ctr" rtl="0">
              <a:spcBef>
                <a:spcPts val="0"/>
              </a:spcBef>
              <a:spcAft>
                <a:spcPts val="0"/>
              </a:spcAft>
              <a:buNone/>
            </a:pPr>
            <a:endParaRPr/>
          </a:p>
          <a:p>
            <a:pPr marL="0" lvl="0" indent="0" algn="ctr" rtl="0">
              <a:spcBef>
                <a:spcPts val="0"/>
              </a:spcBef>
              <a:spcAft>
                <a:spcPts val="0"/>
              </a:spcAft>
              <a:buNone/>
            </a:pPr>
            <a:r>
              <a:rPr lang="ro"/>
              <a:t>Descriere : Aleia stăjuită de coroana aurie a pomilor, învăluie lumina autumnală .</a:t>
            </a: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VII-a</a:t>
            </a:r>
            <a:endParaRPr b="1"/>
          </a:p>
        </p:txBody>
      </p:sp>
      <p:pic>
        <p:nvPicPr>
          <p:cNvPr id="87" name="Google Shape;87;p18"/>
          <p:cNvPicPr preferRelativeResize="0"/>
          <p:nvPr/>
        </p:nvPicPr>
        <p:blipFill rotWithShape="1">
          <a:blip r:embed="rId3">
            <a:alphaModFix/>
          </a:blip>
          <a:srcRect t="12769" b="12769"/>
          <a:stretch/>
        </p:blipFill>
        <p:spPr>
          <a:xfrm>
            <a:off x="939350" y="152400"/>
            <a:ext cx="3632657" cy="48387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subTitle" idx="1"/>
          </p:nvPr>
        </p:nvSpPr>
        <p:spPr>
          <a:xfrm>
            <a:off x="5804644" y="1245454"/>
            <a:ext cx="3666900" cy="13263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0"/>
              </a:spcAft>
              <a:buNone/>
            </a:pPr>
            <a:r>
              <a:rPr lang="ro"/>
              <a:t>Titlu:Drum printre culori</a:t>
            </a:r>
            <a:endParaRPr/>
          </a:p>
          <a:p>
            <a:pPr marL="0" lvl="0" indent="0" algn="ctr" rtl="0">
              <a:spcBef>
                <a:spcPts val="0"/>
              </a:spcBef>
              <a:spcAft>
                <a:spcPts val="0"/>
              </a:spcAft>
              <a:buNone/>
            </a:pPr>
            <a:r>
              <a:rPr lang="ro" b="1"/>
              <a:t>Adam Alexandra Florentina</a:t>
            </a:r>
            <a:endParaRPr b="1"/>
          </a:p>
          <a:p>
            <a:pPr marL="0" lvl="0" indent="0" algn="ctr" rtl="0">
              <a:spcBef>
                <a:spcPts val="0"/>
              </a:spcBef>
              <a:spcAft>
                <a:spcPts val="0"/>
              </a:spcAft>
              <a:buNone/>
            </a:pPr>
            <a:endParaRPr/>
          </a:p>
          <a:p>
            <a:pPr marL="0" lvl="0" indent="0" algn="ctr" rtl="0">
              <a:spcBef>
                <a:spcPts val="0"/>
              </a:spcBef>
              <a:spcAft>
                <a:spcPts val="0"/>
              </a:spcAft>
              <a:buNone/>
            </a:pPr>
            <a:r>
              <a:rPr lang="ro"/>
              <a:t>Descriere :</a:t>
            </a:r>
            <a:endParaRPr/>
          </a:p>
          <a:p>
            <a:pPr marL="0" lvl="0" indent="0" algn="ctr" rtl="0">
              <a:spcBef>
                <a:spcPts val="0"/>
              </a:spcBef>
              <a:spcAft>
                <a:spcPts val="0"/>
              </a:spcAft>
              <a:buNone/>
            </a:pPr>
            <a:r>
              <a:rPr lang="ro"/>
              <a:t>Sub  cerul albastru, un colț de viață și culori îți îmbrățișează sufletul cu liniște și frumusețe .</a:t>
            </a: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VIII-a</a:t>
            </a:r>
            <a:endParaRPr b="1"/>
          </a:p>
        </p:txBody>
      </p:sp>
      <p:pic>
        <p:nvPicPr>
          <p:cNvPr id="93" name="Google Shape;93;p19"/>
          <p:cNvPicPr preferRelativeResize="0"/>
          <p:nvPr/>
        </p:nvPicPr>
        <p:blipFill>
          <a:blip r:embed="rId3">
            <a:alphaModFix/>
          </a:blip>
          <a:stretch>
            <a:fillRect/>
          </a:stretch>
        </p:blipFill>
        <p:spPr>
          <a:xfrm>
            <a:off x="244046" y="353050"/>
            <a:ext cx="5916550" cy="4437398"/>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subTitle" idx="1"/>
          </p:nvPr>
        </p:nvSpPr>
        <p:spPr>
          <a:xfrm>
            <a:off x="1245122" y="3817200"/>
            <a:ext cx="7033500" cy="1326300"/>
          </a:xfrm>
          <a:prstGeom prst="rect">
            <a:avLst/>
          </a:prstGeom>
        </p:spPr>
        <p:txBody>
          <a:bodyPr spcFirstLastPara="1" wrap="square" lIns="91425" tIns="91425" rIns="91425" bIns="91425" anchor="t" anchorCtr="0">
            <a:normAutofit fontScale="47500" lnSpcReduction="20000"/>
          </a:bodyPr>
          <a:lstStyle/>
          <a:p>
            <a:pPr marL="0" lvl="0" indent="0" algn="ctr" rtl="0">
              <a:spcBef>
                <a:spcPts val="0"/>
              </a:spcBef>
              <a:spcAft>
                <a:spcPts val="0"/>
              </a:spcAft>
              <a:buNone/>
            </a:pPr>
            <a:r>
              <a:rPr lang="ro"/>
              <a:t>Titlu:Un asfințit înflăcărat </a:t>
            </a:r>
            <a:endParaRPr/>
          </a:p>
          <a:p>
            <a:pPr marL="0" lvl="0" indent="0" algn="ctr" rtl="0">
              <a:spcBef>
                <a:spcPts val="0"/>
              </a:spcBef>
              <a:spcAft>
                <a:spcPts val="0"/>
              </a:spcAft>
              <a:buNone/>
            </a:pPr>
            <a:r>
              <a:rPr lang="ro" b="1"/>
              <a:t>Adam Alexandra Florentina</a:t>
            </a:r>
            <a:endParaRPr b="1"/>
          </a:p>
          <a:p>
            <a:pPr marL="0" lvl="0" indent="0" algn="ctr" rtl="0">
              <a:spcBef>
                <a:spcPts val="0"/>
              </a:spcBef>
              <a:spcAft>
                <a:spcPts val="0"/>
              </a:spcAft>
              <a:buNone/>
            </a:pPr>
            <a:endParaRPr/>
          </a:p>
          <a:p>
            <a:pPr marL="0" lvl="0" indent="0" algn="ctr" rtl="0">
              <a:spcBef>
                <a:spcPts val="0"/>
              </a:spcBef>
              <a:spcAft>
                <a:spcPts val="0"/>
              </a:spcAft>
              <a:buNone/>
            </a:pPr>
            <a:r>
              <a:rPr lang="ro"/>
              <a:t>Descriere :Nemuritorul soare își strecoară razele sale printre norii acum pătați de vopseaua intensă.</a:t>
            </a:r>
            <a:endParaRPr/>
          </a:p>
          <a:p>
            <a:pPr marL="0" lvl="0" indent="0" algn="l" rtl="0">
              <a:spcBef>
                <a:spcPts val="0"/>
              </a:spcBef>
              <a:spcAft>
                <a:spcPts val="0"/>
              </a:spcAft>
              <a:buNone/>
            </a:pPr>
            <a:endParaRPr/>
          </a:p>
          <a:p>
            <a:pPr marL="0" lvl="0" indent="0" algn="ctr" rtl="0">
              <a:spcBef>
                <a:spcPts val="0"/>
              </a:spcBef>
              <a:spcAft>
                <a:spcPts val="0"/>
              </a:spcAft>
              <a:buNone/>
            </a:pPr>
            <a:r>
              <a:rPr lang="ro" b="1"/>
              <a:t>Clasa a VIII-a</a:t>
            </a:r>
            <a:endParaRPr b="1"/>
          </a:p>
        </p:txBody>
      </p:sp>
      <p:pic>
        <p:nvPicPr>
          <p:cNvPr id="99" name="Google Shape;99;p20"/>
          <p:cNvPicPr preferRelativeResize="0"/>
          <p:nvPr/>
        </p:nvPicPr>
        <p:blipFill>
          <a:blip r:embed="rId3">
            <a:alphaModFix/>
          </a:blip>
          <a:stretch>
            <a:fillRect/>
          </a:stretch>
        </p:blipFill>
        <p:spPr>
          <a:xfrm>
            <a:off x="1115888" y="152400"/>
            <a:ext cx="6912217" cy="36648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rot="-5400000">
            <a:off x="2750495" y="-1465838"/>
            <a:ext cx="3210076" cy="6758026"/>
          </a:xfrm>
          <a:prstGeom prst="rect">
            <a:avLst/>
          </a:prstGeom>
          <a:noFill/>
          <a:ln w="19050" cap="flat" cmpd="sng">
            <a:solidFill>
              <a:schemeClr val="dk2"/>
            </a:solidFill>
            <a:prstDash val="solid"/>
            <a:round/>
            <a:headEnd type="none" w="sm" len="sm"/>
            <a:tailEnd type="none" w="sm" len="sm"/>
          </a:ln>
        </p:spPr>
      </p:pic>
      <p:sp>
        <p:nvSpPr>
          <p:cNvPr id="105" name="Google Shape;105;p21"/>
          <p:cNvSpPr txBox="1">
            <a:spLocks noGrp="1"/>
          </p:cNvSpPr>
          <p:nvPr>
            <p:ph type="subTitle" idx="1"/>
          </p:nvPr>
        </p:nvSpPr>
        <p:spPr>
          <a:xfrm>
            <a:off x="2027478" y="3561000"/>
            <a:ext cx="4561200" cy="13263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358"/>
              <a:buNone/>
            </a:pPr>
            <a:r>
              <a:rPr lang="ro" sz="1010"/>
              <a:t>Titlu: Lumina în întuneric </a:t>
            </a:r>
            <a:endParaRPr sz="1010"/>
          </a:p>
          <a:p>
            <a:pPr marL="0" lvl="0" indent="0" algn="ctr" rtl="0">
              <a:lnSpc>
                <a:spcPct val="90000"/>
              </a:lnSpc>
              <a:spcBef>
                <a:spcPts val="0"/>
              </a:spcBef>
              <a:spcAft>
                <a:spcPts val="0"/>
              </a:spcAft>
              <a:buSzPts val="358"/>
              <a:buNone/>
            </a:pPr>
            <a:r>
              <a:rPr lang="ro" sz="1010" b="1"/>
              <a:t>Mitrea Elisa</a:t>
            </a:r>
            <a:r>
              <a:rPr lang="ro" sz="1010"/>
              <a:t> </a:t>
            </a:r>
            <a:endParaRPr sz="1010"/>
          </a:p>
          <a:p>
            <a:pPr marL="0" lvl="0" indent="0" algn="ctr" rtl="0">
              <a:lnSpc>
                <a:spcPct val="90000"/>
              </a:lnSpc>
              <a:spcBef>
                <a:spcPts val="0"/>
              </a:spcBef>
              <a:spcAft>
                <a:spcPts val="0"/>
              </a:spcAft>
              <a:buSzPts val="358"/>
              <a:buNone/>
            </a:pPr>
            <a:r>
              <a:rPr lang="ro" sz="1010"/>
              <a:t>Descriere : </a:t>
            </a:r>
            <a:endParaRPr sz="1010"/>
          </a:p>
          <a:p>
            <a:pPr marL="0" lvl="0" indent="0" algn="ctr" rtl="0">
              <a:lnSpc>
                <a:spcPct val="90000"/>
              </a:lnSpc>
              <a:spcBef>
                <a:spcPts val="0"/>
              </a:spcBef>
              <a:spcAft>
                <a:spcPts val="0"/>
              </a:spcAft>
              <a:buSzPts val="358"/>
              <a:buNone/>
            </a:pPr>
            <a:r>
              <a:rPr lang="ro" sz="1010"/>
              <a:t>Privind spre cerul întunecat, </a:t>
            </a:r>
            <a:endParaRPr sz="1010"/>
          </a:p>
          <a:p>
            <a:pPr marL="0" lvl="0" indent="0" algn="ctr" rtl="0">
              <a:lnSpc>
                <a:spcPct val="90000"/>
              </a:lnSpc>
              <a:spcBef>
                <a:spcPts val="0"/>
              </a:spcBef>
              <a:spcAft>
                <a:spcPts val="0"/>
              </a:spcAft>
              <a:buSzPts val="358"/>
              <a:buNone/>
            </a:pPr>
            <a:r>
              <a:rPr lang="ro" sz="1010"/>
              <a:t>Privind cum îți apare, </a:t>
            </a:r>
            <a:endParaRPr sz="1010"/>
          </a:p>
          <a:p>
            <a:pPr marL="0" lvl="0" indent="0" algn="ctr" rtl="0">
              <a:lnSpc>
                <a:spcPct val="90000"/>
              </a:lnSpc>
              <a:spcBef>
                <a:spcPts val="0"/>
              </a:spcBef>
              <a:spcAft>
                <a:spcPts val="0"/>
              </a:spcAft>
              <a:buSzPts val="358"/>
              <a:buNone/>
            </a:pPr>
            <a:r>
              <a:rPr lang="ro" sz="1010"/>
              <a:t>În fata ochilor un dor, </a:t>
            </a:r>
            <a:endParaRPr sz="1010"/>
          </a:p>
          <a:p>
            <a:pPr marL="0" lvl="0" indent="0" algn="ctr" rtl="0">
              <a:lnSpc>
                <a:spcPct val="90000"/>
              </a:lnSpc>
              <a:spcBef>
                <a:spcPts val="0"/>
              </a:spcBef>
              <a:spcAft>
                <a:spcPts val="0"/>
              </a:spcAft>
              <a:buSzPts val="358"/>
              <a:buNone/>
            </a:pPr>
            <a:r>
              <a:rPr lang="ro" sz="1010"/>
              <a:t>Cu al său gând, de toamna!</a:t>
            </a:r>
            <a:endParaRPr sz="1010"/>
          </a:p>
          <a:p>
            <a:pPr marL="0" lvl="0" indent="0" algn="l" rtl="0">
              <a:lnSpc>
                <a:spcPct val="90000"/>
              </a:lnSpc>
              <a:spcBef>
                <a:spcPts val="0"/>
              </a:spcBef>
              <a:spcAft>
                <a:spcPts val="0"/>
              </a:spcAft>
              <a:buSzPts val="358"/>
              <a:buNone/>
            </a:pPr>
            <a:endParaRPr sz="1010"/>
          </a:p>
          <a:p>
            <a:pPr marL="0" lvl="0" indent="0" algn="ctr" rtl="0">
              <a:lnSpc>
                <a:spcPct val="90000"/>
              </a:lnSpc>
              <a:spcBef>
                <a:spcPts val="0"/>
              </a:spcBef>
              <a:spcAft>
                <a:spcPts val="0"/>
              </a:spcAft>
              <a:buSzPts val="358"/>
              <a:buNone/>
            </a:pPr>
            <a:r>
              <a:rPr lang="ro" sz="1010" b="1"/>
              <a:t>Clasa a VIII-a</a:t>
            </a:r>
            <a:endParaRPr sz="1010"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1226</Words>
  <Application>Microsoft Office PowerPoint</Application>
  <PresentationFormat>On-screen Show (16:9)</PresentationFormat>
  <Paragraphs>235</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Roboto</vt:lpstr>
      <vt:lpstr>Arial</vt:lpstr>
      <vt:lpstr>Comic Sans MS</vt:lpstr>
      <vt:lpstr>Times New Roman</vt:lpstr>
      <vt:lpstr>Simple Light</vt:lpstr>
      <vt:lpstr>FOTOGRAFIE ÎN NATURĂ CONCURS- SECȚIUNEA FOTO/ DESEN CLASELE V-VIII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Titlu:Toamna în grădina casei mele Dumitru Sonia Beatriz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FOTOGRAFIE ÎN NATURĂ CONCURS- SECȚIUNEA FOTO/ DESEN CLASELE V-VIII</dc:title>
  <dc:creator>user</dc:creator>
  <cp:lastModifiedBy>user</cp:lastModifiedBy>
  <cp:revision>1</cp:revision>
  <dcterms:modified xsi:type="dcterms:W3CDTF">2024-01-11T18:19:20Z</dcterms:modified>
</cp:coreProperties>
</file>